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90" r:id="rId3"/>
    <p:sldId id="256" r:id="rId4"/>
    <p:sldId id="292" r:id="rId5"/>
    <p:sldId id="257" r:id="rId6"/>
    <p:sldId id="259" r:id="rId7"/>
    <p:sldId id="263" r:id="rId8"/>
    <p:sldId id="287" r:id="rId9"/>
    <p:sldId id="288" r:id="rId10"/>
    <p:sldId id="275" r:id="rId11"/>
    <p:sldId id="271" r:id="rId12"/>
    <p:sldId id="272" r:id="rId13"/>
    <p:sldId id="281" r:id="rId14"/>
    <p:sldId id="282" r:id="rId15"/>
    <p:sldId id="280" r:id="rId16"/>
    <p:sldId id="276" r:id="rId17"/>
    <p:sldId id="273" r:id="rId18"/>
    <p:sldId id="294" r:id="rId19"/>
    <p:sldId id="295" r:id="rId20"/>
    <p:sldId id="296" r:id="rId21"/>
    <p:sldId id="274" r:id="rId22"/>
    <p:sldId id="297" r:id="rId23"/>
    <p:sldId id="298" r:id="rId24"/>
    <p:sldId id="293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89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2ECA6A6-9987-4E50-A42B-E13B4F1112C7}">
          <p14:sldIdLst>
            <p14:sldId id="286"/>
            <p14:sldId id="290"/>
            <p14:sldId id="256"/>
            <p14:sldId id="292"/>
          </p14:sldIdLst>
        </p14:section>
        <p14:section name="MainPage" id="{8E2D7042-CB2F-4C66-B626-8174BC9F643E}">
          <p14:sldIdLst>
            <p14:sldId id="257"/>
          </p14:sldIdLst>
        </p14:section>
        <p14:section name="Lernstile" id="{2024F6CA-88A3-4798-8585-704C58AE49D6}">
          <p14:sldIdLst>
            <p14:sldId id="259"/>
            <p14:sldId id="263"/>
          </p14:sldIdLst>
        </p14:section>
        <p14:section name="Lernaufgaben" id="{6A8E2542-243F-41B7-9184-5BD16C6CA5A1}">
          <p14:sldIdLst>
            <p14:sldId id="287"/>
            <p14:sldId id="288"/>
          </p14:sldIdLst>
        </p14:section>
        <p14:section name="Neuronale Netze" id="{17506A97-20F1-4B84-8D0A-C501A4A2EE05}">
          <p14:sldIdLst>
            <p14:sldId id="275"/>
          </p14:sldIdLst>
        </p14:section>
        <p14:section name="Neuronale Netze - Aufbau" id="{B0A3AAEC-87ED-4732-9444-9F00DF9216F6}">
          <p14:sldIdLst>
            <p14:sldId id="271"/>
            <p14:sldId id="272"/>
            <p14:sldId id="281"/>
            <p14:sldId id="282"/>
            <p14:sldId id="280"/>
            <p14:sldId id="276"/>
          </p14:sldIdLst>
        </p14:section>
        <p14:section name="Neuronale Netze - Funktionsweise" id="{524A4B81-8C91-4A14-8551-2E922C280F03}">
          <p14:sldIdLst>
            <p14:sldId id="273"/>
            <p14:sldId id="294"/>
            <p14:sldId id="295"/>
            <p14:sldId id="296"/>
            <p14:sldId id="274"/>
            <p14:sldId id="297"/>
            <p14:sldId id="298"/>
            <p14:sldId id="293"/>
          </p14:sldIdLst>
        </p14:section>
        <p14:section name="Praxisbeispiel" id="{8720453F-B1C6-4D6C-960B-7AA16142D6CC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61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3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7F011-DD55-AB61-2DC2-6D435B198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66B9E5-9F0D-274D-4A53-FD7197E07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1FBB1A-2700-66CA-FCA7-48784486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AB638-1075-EE14-864A-2E8C4D35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F4B913-8F91-51FC-719C-DD799E9E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67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06F55-C21A-4385-3C55-25A85236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78F6C1-D8F1-D264-07B8-A2B10CFC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C66CD4-4480-0EF7-DC0D-2FAA4000C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6FD7F-CDA0-879B-2A16-A77B22D0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33D165-06F0-7081-5B6B-C9CBC93B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ACAD03-881C-8E66-5859-4CB48029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3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2A180-81EF-223F-E390-F04ED125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35A586-99A1-1936-C0EE-C2192D34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CBD81-9107-F23F-063D-12760479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51E71C-50A2-67D8-19B1-E18A83C1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D1B1E-485D-DDE9-44C6-3C2789EC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3598CC-5958-8573-A1D0-98DD9904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535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B0C41-2580-78C6-6151-BC1CC9AE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5EAB7-46F4-8F6B-0A57-4BA095423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F8F4B-FBB7-FF03-7553-EEE2A5B4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69E005-52E8-AD25-B30A-E9F57F85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1FD4A4-D8E5-1A50-75A5-602DFA4E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8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AEB706-6E3D-9818-08AA-C06272199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204926-B35C-3B55-CFB5-DE252DEB8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9E8A11-3695-7744-4CF4-C47AB0D8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D94BF7-A95C-542E-D221-CFC57FF0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06801-EB20-4425-6504-2914ACF8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49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8082A-A68A-E2F4-BA12-397A4DBD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74931-71DC-68D1-CA99-FDE2D801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C4D6EA-4E30-2A32-FD89-B53B5A04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5777E2-8CB6-DA9B-5E11-E6454BF1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07E03-55AA-5429-A9BF-20AD2DE0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5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F516-CB0F-F802-8FC7-5686CDAB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198A74-93E5-5482-2D5B-991CE5E09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290F72-9AAA-3700-39C3-D9F5B12F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2DF468-E8A3-1652-7C95-EFE8EDA2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E6B4C-3C2A-52FD-08B0-077833F0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49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BE5B3-B92E-3D85-E3F6-04BB76E1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4F310-600A-6A43-091A-DDFB2ED27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BC2F40-EA32-FA86-5F8E-EB1868BF5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D630BD-4FB2-DD86-4A93-FC98B630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41AF0F-12E8-DA77-6B59-77EC163D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A2527-98B8-A48B-AAF6-4D9CB897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58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7EEDC-AF4D-B123-F0B1-9662ED49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900FE-20B4-43FB-3943-74B28331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E375DD-0F32-DE1B-2A2B-537324681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10D84B-8B50-2629-B56E-66038FA25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140E08-C424-CBD7-55F6-9B68B2F95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27AAB9-D6D0-D323-152F-E2349A3B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3EA8CB-CFD4-B1C9-9F02-31197912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A08E78B-8EA0-DA38-AFF4-3CD8E906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14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5C413-1CCA-33EA-E79D-FA6684D8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644898-F49B-13EB-E41F-D39C4E05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D0212-CF3E-C18F-F7A4-97257D48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7C0EDB-C1CE-34CB-750E-B0047C40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1CF3CF-F910-B5DF-E351-F69FA5B4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B9CFC0-DE40-2897-2309-2BBDBE77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607B7-1B4A-49D4-CC06-CF2853D5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28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8A9E-CAEE-4E06-54FA-46131387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131CAD-48C8-3016-4A1E-B124C248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C4B68-17A3-4BD3-81AD-03AE63CF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19958B-7333-7288-B451-E5B120BD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671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3D036-5C78-52C0-472E-8C1DA00C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A1BF7F-6250-0576-4764-AE4746A9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6CA036-AD00-8D78-AE56-646EF114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F64625-1568-39D0-21DD-FC44ED19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4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AE33980-9F36-EA01-9918-55CF7845DB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CC3BF-90A0-5D52-FC96-985D2995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0F8681-633E-24C8-B216-74ADBAFC5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B02916-324B-B9A9-AC85-D14D36049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E54CA-3356-4691-B4A3-E37B78558A39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4423C-C231-DEDE-9D43-06D98EA57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ACFC30-78D5-352D-BE9F-EF5E475AB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6DF5B-DCC8-43AE-AD41-03896C3BB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9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13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ss.com/terms/deep-blue-chess-computer" TargetMode="External"/><Relationship Id="rId2" Type="http://schemas.openxmlformats.org/officeDocument/2006/relationships/hyperlink" Target="https://electrek.co/wp-content/uploads/sites/3/2021/03/Tesla-full-self-driving.jpg?quality=82&amp;strip=all&amp;w=16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analytics-vidhya/journey-of-gradient-descent-from-local-to-global-c851eba3d36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12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1.png"/><Relationship Id="rId4" Type="http://schemas.openxmlformats.org/officeDocument/2006/relationships/image" Target="../media/image8.png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llipse 42">
            <a:extLst>
              <a:ext uri="{FF2B5EF4-FFF2-40B4-BE49-F238E27FC236}">
                <a16:creationId xmlns:a16="http://schemas.microsoft.com/office/drawing/2014/main" id="{63C9831F-52B1-D5D9-95D5-387D0160BD0A}"/>
              </a:ext>
            </a:extLst>
          </p:cNvPr>
          <p:cNvSpPr/>
          <p:nvPr/>
        </p:nvSpPr>
        <p:spPr>
          <a:xfrm>
            <a:off x="269670" y="-11721"/>
            <a:ext cx="11652660" cy="688144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38100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E8C8F89-ECE4-30FE-9638-A6A768EC5E7D}"/>
              </a:ext>
            </a:extLst>
          </p:cNvPr>
          <p:cNvGrpSpPr/>
          <p:nvPr/>
        </p:nvGrpSpPr>
        <p:grpSpPr>
          <a:xfrm>
            <a:off x="7600643" y="2971783"/>
            <a:ext cx="3209584" cy="2554831"/>
            <a:chOff x="1901503" y="2051289"/>
            <a:chExt cx="3209584" cy="2554831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99FD692-3C42-4A5A-5102-45DD2E3290D6}"/>
                </a:ext>
              </a:extLst>
            </p:cNvPr>
            <p:cNvSpPr/>
            <p:nvPr/>
          </p:nvSpPr>
          <p:spPr>
            <a:xfrm>
              <a:off x="1901503" y="2051289"/>
              <a:ext cx="3209584" cy="25548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7CF2166-7200-F712-5E18-B2D829A7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697" y="2309723"/>
              <a:ext cx="921017" cy="1188112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AD5FE4D-0B49-2A81-FDBC-9B4123972F84}"/>
                </a:ext>
              </a:extLst>
            </p:cNvPr>
            <p:cNvSpPr txBox="1"/>
            <p:nvPr/>
          </p:nvSpPr>
          <p:spPr>
            <a:xfrm>
              <a:off x="2073306" y="3497835"/>
              <a:ext cx="28137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latin typeface="Arial Rounded MT Bold" panose="020F0704030504030204" pitchFamily="34" charset="0"/>
                </a:rPr>
                <a:t>autonomes Fahren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7B6F8C4-88F5-D779-8BC5-F0F39163CF65}"/>
              </a:ext>
            </a:extLst>
          </p:cNvPr>
          <p:cNvGrpSpPr/>
          <p:nvPr/>
        </p:nvGrpSpPr>
        <p:grpSpPr>
          <a:xfrm>
            <a:off x="1791206" y="1040732"/>
            <a:ext cx="3209584" cy="2554831"/>
            <a:chOff x="6520529" y="800210"/>
            <a:chExt cx="3209584" cy="2554831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0BB1D30-C878-70B4-F96A-7A01D1CD6044}"/>
                </a:ext>
              </a:extLst>
            </p:cNvPr>
            <p:cNvSpPr/>
            <p:nvPr/>
          </p:nvSpPr>
          <p:spPr>
            <a:xfrm>
              <a:off x="6520529" y="800210"/>
              <a:ext cx="3209584" cy="25548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4234D1DB-E831-01C6-5420-EA8B918E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618" y="969432"/>
              <a:ext cx="2320118" cy="1305066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37F9F84-BD2A-CC2D-9DFB-1BAD0BBEB8BE}"/>
                </a:ext>
              </a:extLst>
            </p:cNvPr>
            <p:cNvSpPr txBox="1"/>
            <p:nvPr/>
          </p:nvSpPr>
          <p:spPr>
            <a:xfrm>
              <a:off x="6677539" y="2443720"/>
              <a:ext cx="281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latin typeface="Arial Rounded MT Bold" panose="020F0704030504030204" pitchFamily="34" charset="0"/>
                </a:rPr>
                <a:t>Chat-Bots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60BEF79-D344-5EE2-FFF5-F291E0F4E92F}"/>
              </a:ext>
            </a:extLst>
          </p:cNvPr>
          <p:cNvGrpSpPr/>
          <p:nvPr/>
        </p:nvGrpSpPr>
        <p:grpSpPr>
          <a:xfrm>
            <a:off x="2797907" y="3955226"/>
            <a:ext cx="3452813" cy="2554831"/>
            <a:chOff x="6704197" y="3994027"/>
            <a:chExt cx="3452813" cy="2554831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110F9C9-F774-E2DC-A615-B13244FC5C05}"/>
                </a:ext>
              </a:extLst>
            </p:cNvPr>
            <p:cNvSpPr/>
            <p:nvPr/>
          </p:nvSpPr>
          <p:spPr>
            <a:xfrm>
              <a:off x="6755446" y="3994027"/>
              <a:ext cx="3209584" cy="25548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4E9C18B-6784-DDCF-0505-FA2A0C8E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197" y="4008390"/>
              <a:ext cx="3452813" cy="1942207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2158E59-469B-BFB8-8E68-B1B72E6B6562}"/>
                </a:ext>
              </a:extLst>
            </p:cNvPr>
            <p:cNvSpPr txBox="1"/>
            <p:nvPr/>
          </p:nvSpPr>
          <p:spPr>
            <a:xfrm>
              <a:off x="6912456" y="5582582"/>
              <a:ext cx="281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latin typeface="Arial Rounded MT Bold" panose="020F0704030504030204" pitchFamily="34" charset="0"/>
                </a:rPr>
                <a:t>TextToImage</a:t>
              </a:r>
              <a:endParaRPr lang="de-DE" sz="2800" b="1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9AC0BF5-9D64-9351-22E4-247B5D4C9C80}"/>
              </a:ext>
            </a:extLst>
          </p:cNvPr>
          <p:cNvGrpSpPr/>
          <p:nvPr/>
        </p:nvGrpSpPr>
        <p:grpSpPr>
          <a:xfrm>
            <a:off x="5875872" y="314497"/>
            <a:ext cx="3449542" cy="2279456"/>
            <a:chOff x="2497830" y="4157123"/>
            <a:chExt cx="3449542" cy="2279456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4C6E781-A7D2-E5DD-48A2-1B203E534811}"/>
                </a:ext>
              </a:extLst>
            </p:cNvPr>
            <p:cNvSpPr/>
            <p:nvPr/>
          </p:nvSpPr>
          <p:spPr>
            <a:xfrm>
              <a:off x="2533259" y="4157123"/>
              <a:ext cx="3414113" cy="227945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5E248C00-05F7-B750-3E57-B90C45132251}"/>
                </a:ext>
              </a:extLst>
            </p:cNvPr>
            <p:cNvSpPr txBox="1"/>
            <p:nvPr/>
          </p:nvSpPr>
          <p:spPr>
            <a:xfrm>
              <a:off x="2497830" y="4926202"/>
              <a:ext cx="34495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latin typeface="Arial Rounded MT Bold" panose="020F0704030504030204" pitchFamily="34" charset="0"/>
                </a:rPr>
                <a:t>Deep Blue (Chess Computer)</a:t>
              </a: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A56EA633-7F60-A751-14E8-0AF60D8E545B}"/>
              </a:ext>
            </a:extLst>
          </p:cNvPr>
          <p:cNvSpPr txBox="1"/>
          <p:nvPr/>
        </p:nvSpPr>
        <p:spPr>
          <a:xfrm>
            <a:off x="4815887" y="2716277"/>
            <a:ext cx="281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atin typeface="Arial Rounded MT Bold" panose="020F0704030504030204" pitchFamily="34" charset="0"/>
              </a:rPr>
              <a:t>KI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51B5516-AF9E-2A81-1936-A4B75E6A4EB7}"/>
              </a:ext>
            </a:extLst>
          </p:cNvPr>
          <p:cNvSpPr/>
          <p:nvPr/>
        </p:nvSpPr>
        <p:spPr>
          <a:xfrm>
            <a:off x="10858473" y="6460714"/>
            <a:ext cx="7821827" cy="6001848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55F1DC9-AA79-10C4-40B0-1DDFF7962BDC}"/>
              </a:ext>
            </a:extLst>
          </p:cNvPr>
          <p:cNvSpPr txBox="1"/>
          <p:nvPr/>
        </p:nvSpPr>
        <p:spPr>
          <a:xfrm>
            <a:off x="10688995" y="8286256"/>
            <a:ext cx="281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atin typeface="Arial Rounded MT Bold" panose="020F0704030504030204" pitchFamily="34" charset="0"/>
              </a:rPr>
              <a:t>ML</a:t>
            </a:r>
          </a:p>
        </p:txBody>
      </p:sp>
      <p:pic>
        <p:nvPicPr>
          <p:cNvPr id="21" name="Grafik 20" descr="Ein Bild, das Text, Im Haus, Monitor, Elektronik enthält.&#10;&#10;Automatisch generierte Beschreibung">
            <a:extLst>
              <a:ext uri="{FF2B5EF4-FFF2-40B4-BE49-F238E27FC236}">
                <a16:creationId xmlns:a16="http://schemas.microsoft.com/office/drawing/2014/main" id="{C19B51EF-6024-081E-2367-9234DFB8FF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4400"/>
          <a:stretch/>
        </p:blipFill>
        <p:spPr>
          <a:xfrm>
            <a:off x="2254623" y="1245580"/>
            <a:ext cx="7682754" cy="4689502"/>
          </a:xfrm>
          <a:prstGeom prst="rect">
            <a:avLst/>
          </a:prstGeom>
        </p:spPr>
      </p:pic>
      <p:pic>
        <p:nvPicPr>
          <p:cNvPr id="39" name="Grafik 38" descr="Ein Bild, das Im Haus, mehrere, Fenster enthält.&#10;&#10;Automatisch generierte Beschreibung">
            <a:extLst>
              <a:ext uri="{FF2B5EF4-FFF2-40B4-BE49-F238E27FC236}">
                <a16:creationId xmlns:a16="http://schemas.microsoft.com/office/drawing/2014/main" id="{22602D7A-2011-5AE9-F358-F6606EA01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"/>
            <a:ext cx="12192000" cy="6504624"/>
          </a:xfrm>
          <a:prstGeom prst="rect">
            <a:avLst/>
          </a:prstGeom>
        </p:spPr>
      </p:pic>
      <p:pic>
        <p:nvPicPr>
          <p:cNvPr id="49" name="Grafik 48" descr="Ein Bild, das Text, Im Haus, Computer enthält.&#10;&#10;Automatisch generierte Beschreibung">
            <a:extLst>
              <a:ext uri="{FF2B5EF4-FFF2-40B4-BE49-F238E27FC236}">
                <a16:creationId xmlns:a16="http://schemas.microsoft.com/office/drawing/2014/main" id="{8E765F48-6387-D59D-6147-128D424B1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66737"/>
            <a:ext cx="3810000" cy="5724525"/>
          </a:xfrm>
          <a:prstGeom prst="rect">
            <a:avLst/>
          </a:prstGeom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90CA7E4B-86DF-13B3-5D97-D6EB2EE1503B}"/>
              </a:ext>
            </a:extLst>
          </p:cNvPr>
          <p:cNvSpPr txBox="1"/>
          <p:nvPr/>
        </p:nvSpPr>
        <p:spPr>
          <a:xfrm>
            <a:off x="0" y="2151728"/>
            <a:ext cx="1219200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„Künstliche Intelligenz ist ein Teilgebiet der Informatik mit dem Ziel, Maschinen zu befähigen,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Aufgaben »intelligent« auszuführen. Dabei ist weder festgelegt, was »intelligent« bedeutet, noch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welche Techniken zum Einsatz kommen.“</a:t>
            </a:r>
          </a:p>
        </p:txBody>
      </p:sp>
    </p:spTree>
    <p:extLst>
      <p:ext uri="{BB962C8B-B14F-4D97-AF65-F5344CB8AC3E}">
        <p14:creationId xmlns:p14="http://schemas.microsoft.com/office/powerpoint/2010/main" val="13905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311F39B-2592-1B54-ED3A-E3DAD803D37A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7000" dirty="0">
                <a:latin typeface="Arial Rounded MT Bold" panose="020F0704030504030204" pitchFamily="34" charset="0"/>
              </a:rPr>
              <a:t>Neuronale Netze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Abschnittszoom 3">
                <a:extLst>
                  <a:ext uri="{FF2B5EF4-FFF2-40B4-BE49-F238E27FC236}">
                    <a16:creationId xmlns:a16="http://schemas.microsoft.com/office/drawing/2014/main" id="{1C4F8311-5730-B3D1-6996-A0729137DC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6682156"/>
                  </p:ext>
                </p:extLst>
              </p:nvPr>
            </p:nvGraphicFramePr>
            <p:xfrm>
              <a:off x="0" y="1707750"/>
              <a:ext cx="6120000" cy="3442500"/>
            </p:xfrm>
            <a:graphic>
              <a:graphicData uri="http://schemas.microsoft.com/office/powerpoint/2016/sectionzoom">
                <psez:sectionZm>
                  <psez:sectionZmObj sectionId="{B0A3AAEC-87ED-4732-9444-9F00DF9216F6}">
                    <psez:zmPr id="{B4910984-4F59-46F5-9C1F-6DAB6D8AFAA4}" transitionDur="3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20000" cy="3442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Abschnitts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C4F8311-5730-B3D1-6996-A0729137DC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707750"/>
                <a:ext cx="6120000" cy="344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Abschnittszoom 6">
                <a:extLst>
                  <a:ext uri="{FF2B5EF4-FFF2-40B4-BE49-F238E27FC236}">
                    <a16:creationId xmlns:a16="http://schemas.microsoft.com/office/drawing/2014/main" id="{4267B702-D741-EF31-30A5-83BE8771EB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4163770"/>
                  </p:ext>
                </p:extLst>
              </p:nvPr>
            </p:nvGraphicFramePr>
            <p:xfrm>
              <a:off x="6072000" y="1707750"/>
              <a:ext cx="6120000" cy="3442500"/>
            </p:xfrm>
            <a:graphic>
              <a:graphicData uri="http://schemas.microsoft.com/office/powerpoint/2016/sectionzoom">
                <psez:sectionZm>
                  <psez:sectionZmObj sectionId="{524A4B81-8C91-4A14-8551-2E922C280F03}">
                    <psez:zmPr id="{D3355DCB-27E8-440E-868C-1269DEA574E8}" transitionDur="3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20000" cy="3442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Abschnitts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267B702-D741-EF31-30A5-83BE8771E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2000" y="1707750"/>
                <a:ext cx="6120000" cy="344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62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6000" y="369000"/>
            <a:ext cx="6120000" cy="61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6000" y="2998113"/>
            <a:ext cx="72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Aufbau &amp; Funktion</a:t>
            </a:r>
          </a:p>
        </p:txBody>
      </p:sp>
    </p:spTree>
    <p:extLst>
      <p:ext uri="{BB962C8B-B14F-4D97-AF65-F5344CB8AC3E}">
        <p14:creationId xmlns:p14="http://schemas.microsoft.com/office/powerpoint/2010/main" val="346750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Aufbau &amp; Funktion</a:t>
            </a:r>
          </a:p>
        </p:txBody>
      </p:sp>
      <p:grpSp>
        <p:nvGrpSpPr>
          <p:cNvPr id="85" name="Output-Yn">
            <a:extLst>
              <a:ext uri="{FF2B5EF4-FFF2-40B4-BE49-F238E27FC236}">
                <a16:creationId xmlns:a16="http://schemas.microsoft.com/office/drawing/2014/main" id="{075F10A1-D0B2-C0B9-C520-1517CC8B92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64570" y="4976770"/>
            <a:ext cx="742860" cy="720000"/>
            <a:chOff x="3719563" y="2190213"/>
            <a:chExt cx="742860" cy="720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BD9EC96-68D4-DC1D-CDFC-425943DAB1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80FB3FA2-459C-6E05-9319-F5271A10B7B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 err="1">
                  <a:latin typeface="Arial Rounded MT Bold" panose="020F0704030504030204" pitchFamily="34" charset="0"/>
                </a:rPr>
                <a:t>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6" name="Output-Y...">
            <a:extLst>
              <a:ext uri="{FF2B5EF4-FFF2-40B4-BE49-F238E27FC236}">
                <a16:creationId xmlns:a16="http://schemas.microsoft.com/office/drawing/2014/main" id="{E4603ADF-8F24-83A3-FF66-DA73ADE6255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73884" y="3987035"/>
            <a:ext cx="724232" cy="720000"/>
            <a:chOff x="3715331" y="2190213"/>
            <a:chExt cx="724232" cy="720000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865873B4-F3A7-1662-5BE4-5458896F8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0FC5EA5F-9DFD-E4A0-5F5C-01A258FCD50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87" name="Output-Y3">
            <a:extLst>
              <a:ext uri="{FF2B5EF4-FFF2-40B4-BE49-F238E27FC236}">
                <a16:creationId xmlns:a16="http://schemas.microsoft.com/office/drawing/2014/main" id="{3C29A7C8-DB60-73EF-04AF-E290BFC21EA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64570" y="2997299"/>
            <a:ext cx="742860" cy="720000"/>
            <a:chOff x="3719563" y="2190213"/>
            <a:chExt cx="742860" cy="720000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0EE36D1-9E63-4286-19E2-6D7DA596A7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BA864FAA-B531-2ACC-F412-BA7EADCD2D8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8" name="Output-Y2">
            <a:extLst>
              <a:ext uri="{FF2B5EF4-FFF2-40B4-BE49-F238E27FC236}">
                <a16:creationId xmlns:a16="http://schemas.microsoft.com/office/drawing/2014/main" id="{C319A361-AC29-850A-FB9D-307A6A3C7D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64570" y="2007563"/>
            <a:ext cx="742860" cy="720000"/>
            <a:chOff x="3719563" y="2190213"/>
            <a:chExt cx="742860" cy="72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0CDD34D-BC49-89E3-1AFE-665E2106E4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FE14888C-EC8D-C82C-5DEC-4B1EB510C3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9" name="Output-Y1">
            <a:extLst>
              <a:ext uri="{FF2B5EF4-FFF2-40B4-BE49-F238E27FC236}">
                <a16:creationId xmlns:a16="http://schemas.microsoft.com/office/drawing/2014/main" id="{17CECABB-5838-82D6-53F6-098CCACB53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64570" y="1017827"/>
            <a:ext cx="742860" cy="720000"/>
            <a:chOff x="3719563" y="2190213"/>
            <a:chExt cx="742860" cy="720000"/>
          </a:xfrm>
        </p:grpSpPr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842CAFC0-9CAC-DFBE-F77B-D2B49B45E3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1EC07E02-02C7-3EDA-BDB3-9A2F2EFAAB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4" name="Hnn">
            <a:extLst>
              <a:ext uri="{FF2B5EF4-FFF2-40B4-BE49-F238E27FC236}">
                <a16:creationId xmlns:a16="http://schemas.microsoft.com/office/drawing/2014/main" id="{43EE5BCC-9E29-2484-FEA4-D17BBAE40D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52160" y="4962059"/>
            <a:ext cx="903840" cy="720000"/>
            <a:chOff x="3650503" y="2190213"/>
            <a:chExt cx="903840" cy="72000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8E84F91-2F8F-8D05-5D62-07AF59D42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78854D7-1AA3-1E6E-0975-CD70D3E6DBF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 err="1">
                  <a:latin typeface="Arial Rounded MT Bold" panose="020F0704030504030204" pitchFamily="34" charset="0"/>
                </a:rPr>
                <a:t>nn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5" name="Hn...">
            <a:extLst>
              <a:ext uri="{FF2B5EF4-FFF2-40B4-BE49-F238E27FC236}">
                <a16:creationId xmlns:a16="http://schemas.microsoft.com/office/drawing/2014/main" id="{DAA8041B-90AA-7146-1C97-BCB248D750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441964" y="3979679"/>
            <a:ext cx="724232" cy="720000"/>
            <a:chOff x="3715331" y="2190213"/>
            <a:chExt cx="724232" cy="72000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268BF4E-552B-9CD0-3BE0-4E77F8D926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54AAF642-B7B3-983C-ECFF-AF80DF56AFF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66" name="Hn3">
            <a:extLst>
              <a:ext uri="{FF2B5EF4-FFF2-40B4-BE49-F238E27FC236}">
                <a16:creationId xmlns:a16="http://schemas.microsoft.com/office/drawing/2014/main" id="{AD9A7C79-E3CE-7FA1-FEA1-047408E8CD8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52160" y="2997299"/>
            <a:ext cx="903840" cy="720000"/>
            <a:chOff x="3650503" y="2190213"/>
            <a:chExt cx="903840" cy="72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5417688-CFD5-B086-03BF-8E32A56A9D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B1C3514C-E70A-58D9-0ACA-A4337011D8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n3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7" name="Hn2">
            <a:extLst>
              <a:ext uri="{FF2B5EF4-FFF2-40B4-BE49-F238E27FC236}">
                <a16:creationId xmlns:a16="http://schemas.microsoft.com/office/drawing/2014/main" id="{37697469-DC08-DE78-1A57-B887273444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52160" y="2014919"/>
            <a:ext cx="903840" cy="720000"/>
            <a:chOff x="3650503" y="2190213"/>
            <a:chExt cx="903840" cy="72000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9DBA6ECA-50B3-BBEC-E4F9-8CA1216CB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654F317-5A2A-2424-23BB-2DE4DC08A0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n2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8" name="Hn1">
            <a:extLst>
              <a:ext uri="{FF2B5EF4-FFF2-40B4-BE49-F238E27FC236}">
                <a16:creationId xmlns:a16="http://schemas.microsoft.com/office/drawing/2014/main" id="{9F0EEE1D-2ADD-6AAA-0CE8-6B1F8ADFE7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52160" y="1032539"/>
            <a:ext cx="903840" cy="720000"/>
            <a:chOff x="3650503" y="2190213"/>
            <a:chExt cx="903840" cy="720000"/>
          </a:xfrm>
        </p:grpSpPr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6F3EAF8-DA85-7C41-A245-973D467AF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46433BA-BFC4-E34D-91CA-F9E94729F4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n1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0" name="Ellipse 79">
            <a:extLst>
              <a:ext uri="{FF2B5EF4-FFF2-40B4-BE49-F238E27FC236}">
                <a16:creationId xmlns:a16="http://schemas.microsoft.com/office/drawing/2014/main" id="{F027B52E-1F66-D833-5E08-6C9FB6918F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50289" y="2997299"/>
            <a:ext cx="720000" cy="720000"/>
          </a:xfrm>
          <a:prstGeom prst="ellipse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C23E7E1-D0DE-F74F-C183-84E6359B3A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46057" y="2997479"/>
            <a:ext cx="72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>
                <a:latin typeface="Arial Rounded MT Bold" panose="020F0704030504030204" pitchFamily="34" charset="0"/>
              </a:rPr>
              <a:t>…</a:t>
            </a:r>
          </a:p>
        </p:txBody>
      </p:sp>
      <p:grpSp>
        <p:nvGrpSpPr>
          <p:cNvPr id="58" name="H1n">
            <a:extLst>
              <a:ext uri="{FF2B5EF4-FFF2-40B4-BE49-F238E27FC236}">
                <a16:creationId xmlns:a16="http://schemas.microsoft.com/office/drawing/2014/main" id="{480CD5CE-DD2E-2217-DFD8-487196536A5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60346" y="4962059"/>
            <a:ext cx="903840" cy="720000"/>
            <a:chOff x="3650503" y="2190213"/>
            <a:chExt cx="903840" cy="720000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DFADD996-4203-7B62-76E2-E257CECE22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C7F2A74-9D3A-39F0-7C61-C1C079D3D7D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8" name="H1...">
            <a:extLst>
              <a:ext uri="{FF2B5EF4-FFF2-40B4-BE49-F238E27FC236}">
                <a16:creationId xmlns:a16="http://schemas.microsoft.com/office/drawing/2014/main" id="{E9B60436-4B27-57AB-BC89-02CF0FF13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50150" y="3979679"/>
            <a:ext cx="724232" cy="720000"/>
            <a:chOff x="3715331" y="2190213"/>
            <a:chExt cx="724232" cy="72000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68A3C0A-8A68-8A5E-E5B0-4F61BBBB2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80D87CB-D229-9B1B-FB36-245313693A1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55" name="H13">
            <a:extLst>
              <a:ext uri="{FF2B5EF4-FFF2-40B4-BE49-F238E27FC236}">
                <a16:creationId xmlns:a16="http://schemas.microsoft.com/office/drawing/2014/main" id="{26A4A743-7C79-C5BC-F2BC-18CA8ED3EE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60346" y="2997299"/>
            <a:ext cx="903840" cy="720000"/>
            <a:chOff x="3650503" y="2190213"/>
            <a:chExt cx="903840" cy="720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00578F3-F1A6-EFC2-0A62-19DCDBC9F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7FE7AFC-3B58-4DB2-5941-B221152382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2" name="H12">
            <a:extLst>
              <a:ext uri="{FF2B5EF4-FFF2-40B4-BE49-F238E27FC236}">
                <a16:creationId xmlns:a16="http://schemas.microsoft.com/office/drawing/2014/main" id="{0D40185A-A038-AE6C-12A0-880F8DF47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60346" y="2014919"/>
            <a:ext cx="903840" cy="720000"/>
            <a:chOff x="3650503" y="2190213"/>
            <a:chExt cx="903840" cy="72000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90572F4-7C3B-8443-B259-ADEBF785A6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4526EC84-C3CB-B869-D54F-5AB16FCD8CC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1" name="H11">
            <a:extLst>
              <a:ext uri="{FF2B5EF4-FFF2-40B4-BE49-F238E27FC236}">
                <a16:creationId xmlns:a16="http://schemas.microsoft.com/office/drawing/2014/main" id="{13618C08-E39D-89E7-9820-E6BC7B1307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960346" y="1032539"/>
            <a:ext cx="903840" cy="720000"/>
            <a:chOff x="3650503" y="2190213"/>
            <a:chExt cx="903840" cy="72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E4FFF01-C0BD-8FAF-CCFC-877E55C14E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686B83E-3D69-C191-E96D-E4C85C67F3C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0" name="Input-Xn">
            <a:extLst>
              <a:ext uri="{FF2B5EF4-FFF2-40B4-BE49-F238E27FC236}">
                <a16:creationId xmlns:a16="http://schemas.microsoft.com/office/drawing/2014/main" id="{A24E7875-36A5-0051-6595-66352D74EA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6000" y="4983014"/>
            <a:ext cx="742860" cy="720000"/>
            <a:chOff x="3719563" y="2190213"/>
            <a:chExt cx="742860" cy="72000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7672FA1-FAE3-82C4-575A-35322F761A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FB90C50-F00A-76AC-06CF-32F3543EF71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 err="1">
                  <a:latin typeface="Arial Rounded MT Bold" panose="020F0704030504030204" pitchFamily="34" charset="0"/>
                </a:rPr>
                <a:t>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7" name="Input-...">
            <a:extLst>
              <a:ext uri="{FF2B5EF4-FFF2-40B4-BE49-F238E27FC236}">
                <a16:creationId xmlns:a16="http://schemas.microsoft.com/office/drawing/2014/main" id="{868CA318-CEBD-D5F1-FC01-0CEC69CE0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05314" y="3993279"/>
            <a:ext cx="724232" cy="720000"/>
            <a:chOff x="3715331" y="2190213"/>
            <a:chExt cx="724232" cy="7200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71A3620-E214-14F1-1BCD-1BAFCD9F04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EB55536-F3B2-460D-FAC8-02114B00F9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24" name="Input-X3">
            <a:extLst>
              <a:ext uri="{FF2B5EF4-FFF2-40B4-BE49-F238E27FC236}">
                <a16:creationId xmlns:a16="http://schemas.microsoft.com/office/drawing/2014/main" id="{05C585E1-B7BF-43A1-1287-5447B0DCCD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6000" y="3003543"/>
            <a:ext cx="742860" cy="720000"/>
            <a:chOff x="3719563" y="2190213"/>
            <a:chExt cx="742860" cy="72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10FCA3C-9E37-888D-049C-1F583B9C54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88CDC4-282F-52B1-D950-9A30A5C78B1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1" name="Input-X2">
            <a:extLst>
              <a:ext uri="{FF2B5EF4-FFF2-40B4-BE49-F238E27FC236}">
                <a16:creationId xmlns:a16="http://schemas.microsoft.com/office/drawing/2014/main" id="{ADF03370-D791-D8FF-39AC-750CC826CAB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6000" y="2013807"/>
            <a:ext cx="742860" cy="720000"/>
            <a:chOff x="3719563" y="2190213"/>
            <a:chExt cx="742860" cy="72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BDD8738-D7CB-D6DC-7A69-E85266B92F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E15EC5B-410E-B9E4-141E-47D909536F0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1" name="Input-X1">
            <a:extLst>
              <a:ext uri="{FF2B5EF4-FFF2-40B4-BE49-F238E27FC236}">
                <a16:creationId xmlns:a16="http://schemas.microsoft.com/office/drawing/2014/main" id="{1A341E89-1C49-968C-F4E1-77DC6298CF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6000" y="1024071"/>
            <a:ext cx="742860" cy="720000"/>
            <a:chOff x="3719563" y="2190213"/>
            <a:chExt cx="742860" cy="72000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3DBCD54-95AD-E0E9-24E0-F00C640D8E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3A86614-FE6B-010E-8E9D-A92543FF965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C4CFE50-140B-00AB-BA3B-DBFEE226C06C}"/>
              </a:ext>
            </a:extLst>
          </p:cNvPr>
          <p:cNvSpPr txBox="1"/>
          <p:nvPr/>
        </p:nvSpPr>
        <p:spPr>
          <a:xfrm>
            <a:off x="553384" y="5855096"/>
            <a:ext cx="2734061" cy="919401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Eingabeschicht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i="1" dirty="0" err="1">
                <a:effectLst/>
                <a:latin typeface="Arial" panose="020B0604020202020204" pitchFamily="34" charset="0"/>
              </a:rPr>
              <a:t>input</a:t>
            </a:r>
            <a:r>
              <a:rPr lang="de-DE" sz="2400" i="1" dirty="0">
                <a:effectLst/>
                <a:latin typeface="Arial" panose="020B0604020202020204" pitchFamily="34" charset="0"/>
              </a:rPr>
              <a:t> </a:t>
            </a:r>
            <a:r>
              <a:rPr lang="de-DE" sz="2400" i="1" dirty="0" err="1">
                <a:effectLst/>
                <a:latin typeface="Arial" panose="020B0604020202020204" pitchFamily="34" charset="0"/>
              </a:rPr>
              <a:t>layer</a:t>
            </a:r>
            <a:endParaRPr lang="de-DE" sz="2400" i="1" dirty="0">
              <a:latin typeface="Arial Rounded MT Bold" panose="020F07040305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FC7F8F2-3F8C-2074-B364-BB440D184F8C}"/>
              </a:ext>
            </a:extLst>
          </p:cNvPr>
          <p:cNvSpPr txBox="1"/>
          <p:nvPr/>
        </p:nvSpPr>
        <p:spPr>
          <a:xfrm>
            <a:off x="3566091" y="5864035"/>
            <a:ext cx="5059819" cy="919401"/>
          </a:xfrm>
          <a:prstGeom prst="roundRect">
            <a:avLst/>
          </a:prstGeom>
          <a:solidFill>
            <a:srgbClr val="FFC000">
              <a:alpha val="3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Verdeckte Zwischenschichten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i="1" dirty="0" err="1">
                <a:effectLst/>
                <a:latin typeface="Arial" panose="020B0604020202020204" pitchFamily="34" charset="0"/>
              </a:rPr>
              <a:t>hidden</a:t>
            </a:r>
            <a:r>
              <a:rPr lang="de-DE" sz="2400" i="1" dirty="0">
                <a:effectLst/>
                <a:latin typeface="Arial" panose="020B0604020202020204" pitchFamily="34" charset="0"/>
              </a:rPr>
              <a:t> </a:t>
            </a:r>
            <a:r>
              <a:rPr lang="de-DE" sz="2400" i="1" dirty="0" err="1">
                <a:effectLst/>
                <a:latin typeface="Arial" panose="020B0604020202020204" pitchFamily="34" charset="0"/>
              </a:rPr>
              <a:t>layers</a:t>
            </a:r>
            <a:endParaRPr lang="de-DE" sz="2400" i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8BEC54-2CEC-4D15-0B9F-ED9BDC1352AF}"/>
              </a:ext>
            </a:extLst>
          </p:cNvPr>
          <p:cNvSpPr txBox="1"/>
          <p:nvPr/>
        </p:nvSpPr>
        <p:spPr>
          <a:xfrm>
            <a:off x="8939129" y="5864035"/>
            <a:ext cx="2734061" cy="919401"/>
          </a:xfrm>
          <a:prstGeom prst="roundRect">
            <a:avLst/>
          </a:prstGeom>
          <a:solidFill>
            <a:srgbClr val="C00000">
              <a:alpha val="3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Ausgabeschicht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i="1" dirty="0" err="1">
                <a:effectLst/>
                <a:latin typeface="Arial" panose="020B0604020202020204" pitchFamily="34" charset="0"/>
              </a:rPr>
              <a:t>output</a:t>
            </a:r>
            <a:r>
              <a:rPr lang="de-DE" sz="2400" i="1" dirty="0">
                <a:effectLst/>
                <a:latin typeface="Arial" panose="020B0604020202020204" pitchFamily="34" charset="0"/>
              </a:rPr>
              <a:t> </a:t>
            </a:r>
            <a:r>
              <a:rPr lang="de-DE" sz="2400" i="1" dirty="0" err="1">
                <a:effectLst/>
                <a:latin typeface="Arial" panose="020B0604020202020204" pitchFamily="34" charset="0"/>
              </a:rPr>
              <a:t>layer</a:t>
            </a:r>
            <a:endParaRPr lang="de-DE" sz="2400" i="1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CFABADE-D853-3270-FFF3-7239B0E707C0}"/>
              </a:ext>
            </a:extLst>
          </p:cNvPr>
          <p:cNvSpPr txBox="1"/>
          <p:nvPr/>
        </p:nvSpPr>
        <p:spPr>
          <a:xfrm>
            <a:off x="-4718223" y="2649766"/>
            <a:ext cx="1188720" cy="1558469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8800" dirty="0">
                <a:latin typeface="Arial Rounded MT Bold" panose="020F0704030504030204" pitchFamily="34" charset="0"/>
              </a:rPr>
              <a:t>V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52B916B-8264-F5CE-3BE4-D1CF01F735E0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-3529503" y="3429001"/>
            <a:ext cx="811377" cy="0"/>
          </a:xfrm>
          <a:prstGeom prst="straightConnector1">
            <a:avLst/>
          </a:prstGeom>
          <a:ln w="38100" cap="rnd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F6F1D22-7937-2075-47F8-E7C4DB09746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2917390" y="3429001"/>
            <a:ext cx="811376" cy="3"/>
          </a:xfrm>
          <a:prstGeom prst="straightConnector1">
            <a:avLst/>
          </a:prstGeom>
          <a:ln w="38100" cap="rnd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D96BDB0-BBB8-D458-3D06-C5C11B3196EF}"/>
              </a:ext>
            </a:extLst>
          </p:cNvPr>
          <p:cNvSpPr txBox="1"/>
          <p:nvPr/>
        </p:nvSpPr>
        <p:spPr>
          <a:xfrm>
            <a:off x="13728766" y="2649766"/>
            <a:ext cx="1188720" cy="1558469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8800" dirty="0">
                <a:latin typeface="Arial Rounded MT Bold" panose="020F0704030504030204" pitchFamily="34" charset="0"/>
              </a:rPr>
              <a:t>O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B58CD9-FC51-0F70-C7C5-B8CD14C13FE7}"/>
              </a:ext>
            </a:extLst>
          </p:cNvPr>
          <p:cNvSpPr txBox="1"/>
          <p:nvPr/>
        </p:nvSpPr>
        <p:spPr>
          <a:xfrm>
            <a:off x="-2718126" y="2649766"/>
            <a:ext cx="1188720" cy="1558469"/>
          </a:xfrm>
          <a:prstGeom prst="roundRect">
            <a:avLst/>
          </a:prstGeom>
          <a:solidFill>
            <a:srgbClr val="C00000">
              <a:alpha val="40000"/>
            </a:srgbClr>
          </a:solidFill>
          <a:ln w="381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8800" dirty="0">
              <a:latin typeface="Arial Rounded MT Bold" panose="020F0704030504030204" pitchFamily="34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298B8DE-A845-790C-27F9-B17D56072C4B}"/>
              </a:ext>
            </a:extLst>
          </p:cNvPr>
          <p:cNvCxnSpPr>
            <a:stCxn id="16" idx="3"/>
          </p:cNvCxnSpPr>
          <p:nvPr/>
        </p:nvCxnSpPr>
        <p:spPr>
          <a:xfrm>
            <a:off x="-1529406" y="3429001"/>
            <a:ext cx="815175" cy="3"/>
          </a:xfrm>
          <a:prstGeom prst="straightConnector1">
            <a:avLst/>
          </a:prstGeom>
          <a:ln w="38100" cap="rnd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CFBE9F8-6314-4B22-1679-FDB8B58BC5DF}"/>
              </a:ext>
            </a:extLst>
          </p:cNvPr>
          <p:cNvSpPr txBox="1"/>
          <p:nvPr/>
        </p:nvSpPr>
        <p:spPr>
          <a:xfrm>
            <a:off x="-2633405" y="2546909"/>
            <a:ext cx="1019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8800" dirty="0">
                <a:effectLst/>
                <a:latin typeface="Arial" panose="020B0604020202020204" pitchFamily="34" charset="0"/>
              </a:rPr>
              <a:t>φ</a:t>
            </a:r>
            <a:endParaRPr lang="de-DE" sz="8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14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222B221-BF23-B4FF-1C00-3ADD89768966}"/>
              </a:ext>
            </a:extLst>
          </p:cNvPr>
          <p:cNvSpPr txBox="1">
            <a:spLocks/>
          </p:cNvSpPr>
          <p:nvPr/>
        </p:nvSpPr>
        <p:spPr>
          <a:xfrm>
            <a:off x="3936000" y="1269000"/>
            <a:ext cx="4320000" cy="5040000"/>
          </a:xfrm>
          <a:prstGeom prst="roundRect">
            <a:avLst/>
          </a:prstGeom>
          <a:solidFill>
            <a:srgbClr val="C00000">
              <a:alpha val="40000"/>
            </a:srgbClr>
          </a:solidFill>
          <a:ln w="381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8800" dirty="0">
              <a:latin typeface="Arial Rounded MT Bold" panose="020F070403050403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Aufbau &amp; Funktion</a:t>
            </a:r>
          </a:p>
        </p:txBody>
      </p:sp>
      <p:grpSp>
        <p:nvGrpSpPr>
          <p:cNvPr id="85" name="Output-Yn">
            <a:extLst>
              <a:ext uri="{FF2B5EF4-FFF2-40B4-BE49-F238E27FC236}">
                <a16:creationId xmlns:a16="http://schemas.microsoft.com/office/drawing/2014/main" id="{075F10A1-D0B2-C0B9-C520-1517CC8B9296}"/>
              </a:ext>
            </a:extLst>
          </p:cNvPr>
          <p:cNvGrpSpPr>
            <a:grpSpLocks/>
          </p:cNvGrpSpPr>
          <p:nvPr/>
        </p:nvGrpSpPr>
        <p:grpSpPr>
          <a:xfrm>
            <a:off x="14148014" y="4976770"/>
            <a:ext cx="742860" cy="720000"/>
            <a:chOff x="3719563" y="2190213"/>
            <a:chExt cx="742860" cy="720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1BD9EC96-68D4-DC1D-CDFC-425943DAB177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80FB3FA2-459C-6E05-9319-F5271A10B7B4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 err="1">
                  <a:latin typeface="Arial Rounded MT Bold" panose="020F0704030504030204" pitchFamily="34" charset="0"/>
                </a:rPr>
                <a:t>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6" name="Output-Y...">
            <a:extLst>
              <a:ext uri="{FF2B5EF4-FFF2-40B4-BE49-F238E27FC236}">
                <a16:creationId xmlns:a16="http://schemas.microsoft.com/office/drawing/2014/main" id="{E4603ADF-8F24-83A3-FF66-DA73ADE62552}"/>
              </a:ext>
            </a:extLst>
          </p:cNvPr>
          <p:cNvGrpSpPr>
            <a:grpSpLocks/>
          </p:cNvGrpSpPr>
          <p:nvPr/>
        </p:nvGrpSpPr>
        <p:grpSpPr>
          <a:xfrm>
            <a:off x="14157328" y="3987035"/>
            <a:ext cx="724232" cy="720000"/>
            <a:chOff x="3715331" y="2190213"/>
            <a:chExt cx="724232" cy="720000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865873B4-F3A7-1662-5BE4-5458896F8D01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0FC5EA5F-9DFD-E4A0-5F5C-01A258FCD508}"/>
                </a:ext>
              </a:extLst>
            </p:cNvPr>
            <p:cNvSpPr txBox="1">
              <a:spLocks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87" name="Output-Y3">
            <a:extLst>
              <a:ext uri="{FF2B5EF4-FFF2-40B4-BE49-F238E27FC236}">
                <a16:creationId xmlns:a16="http://schemas.microsoft.com/office/drawing/2014/main" id="{3C29A7C8-DB60-73EF-04AF-E290BFC21EA3}"/>
              </a:ext>
            </a:extLst>
          </p:cNvPr>
          <p:cNvGrpSpPr>
            <a:grpSpLocks/>
          </p:cNvGrpSpPr>
          <p:nvPr/>
        </p:nvGrpSpPr>
        <p:grpSpPr>
          <a:xfrm>
            <a:off x="14148014" y="2997299"/>
            <a:ext cx="742860" cy="720000"/>
            <a:chOff x="3719563" y="2190213"/>
            <a:chExt cx="742860" cy="720000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0EE36D1-9E63-4286-19E2-6D7DA596A7ED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BA864FAA-B531-2ACC-F412-BA7EADCD2D8E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8" name="Output-Y2">
            <a:extLst>
              <a:ext uri="{FF2B5EF4-FFF2-40B4-BE49-F238E27FC236}">
                <a16:creationId xmlns:a16="http://schemas.microsoft.com/office/drawing/2014/main" id="{C319A361-AC29-850A-FB9D-307A6A3C7D36}"/>
              </a:ext>
            </a:extLst>
          </p:cNvPr>
          <p:cNvGrpSpPr>
            <a:grpSpLocks/>
          </p:cNvGrpSpPr>
          <p:nvPr/>
        </p:nvGrpSpPr>
        <p:grpSpPr>
          <a:xfrm>
            <a:off x="14148014" y="2007563"/>
            <a:ext cx="742860" cy="720000"/>
            <a:chOff x="3719563" y="2190213"/>
            <a:chExt cx="742860" cy="72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0CDD34D-BC49-89E3-1AFE-665E2106E439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FE14888C-EC8D-C82C-5DEC-4B1EB510C370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9" name="Output-Y1">
            <a:extLst>
              <a:ext uri="{FF2B5EF4-FFF2-40B4-BE49-F238E27FC236}">
                <a16:creationId xmlns:a16="http://schemas.microsoft.com/office/drawing/2014/main" id="{17CECABB-5838-82D6-53F6-098CCACB53B4}"/>
              </a:ext>
            </a:extLst>
          </p:cNvPr>
          <p:cNvGrpSpPr>
            <a:grpSpLocks/>
          </p:cNvGrpSpPr>
          <p:nvPr/>
        </p:nvGrpSpPr>
        <p:grpSpPr>
          <a:xfrm>
            <a:off x="14148014" y="1017827"/>
            <a:ext cx="742860" cy="720000"/>
            <a:chOff x="3719563" y="2190213"/>
            <a:chExt cx="742860" cy="720000"/>
          </a:xfrm>
        </p:grpSpPr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842CAFC0-9CAC-DFBE-F77B-D2B49B45E3DB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1EC07E02-02C7-3EDA-BDB3-9A2F2EFAAB56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4" name="Hnn">
            <a:extLst>
              <a:ext uri="{FF2B5EF4-FFF2-40B4-BE49-F238E27FC236}">
                <a16:creationId xmlns:a16="http://schemas.microsoft.com/office/drawing/2014/main" id="{43EE5BCC-9E29-2484-FEA4-D17BBAE40D6A}"/>
              </a:ext>
            </a:extLst>
          </p:cNvPr>
          <p:cNvGrpSpPr>
            <a:grpSpLocks/>
          </p:cNvGrpSpPr>
          <p:nvPr/>
        </p:nvGrpSpPr>
        <p:grpSpPr>
          <a:xfrm>
            <a:off x="7352160" y="11275487"/>
            <a:ext cx="903840" cy="720000"/>
            <a:chOff x="3650503" y="2190213"/>
            <a:chExt cx="903840" cy="72000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8E84F91-2F8F-8D05-5D62-07AF59D42742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478854D7-1AA3-1E6E-0975-CD70D3E6DBFF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 err="1">
                  <a:latin typeface="Arial Rounded MT Bold" panose="020F0704030504030204" pitchFamily="34" charset="0"/>
                </a:rPr>
                <a:t>nn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5" name="Hn...">
            <a:extLst>
              <a:ext uri="{FF2B5EF4-FFF2-40B4-BE49-F238E27FC236}">
                <a16:creationId xmlns:a16="http://schemas.microsoft.com/office/drawing/2014/main" id="{DAA8041B-90AA-7146-1C97-BCB248D75090}"/>
              </a:ext>
            </a:extLst>
          </p:cNvPr>
          <p:cNvGrpSpPr>
            <a:grpSpLocks/>
          </p:cNvGrpSpPr>
          <p:nvPr/>
        </p:nvGrpSpPr>
        <p:grpSpPr>
          <a:xfrm>
            <a:off x="7441964" y="10293107"/>
            <a:ext cx="724232" cy="720000"/>
            <a:chOff x="3715331" y="2190213"/>
            <a:chExt cx="724232" cy="72000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E268BF4E-552B-9CD0-3BE0-4E77F8D926F6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54AAF642-B7B3-983C-ECFF-AF80DF56AFFE}"/>
                </a:ext>
              </a:extLst>
            </p:cNvPr>
            <p:cNvSpPr txBox="1">
              <a:spLocks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66" name="Hn3">
            <a:extLst>
              <a:ext uri="{FF2B5EF4-FFF2-40B4-BE49-F238E27FC236}">
                <a16:creationId xmlns:a16="http://schemas.microsoft.com/office/drawing/2014/main" id="{AD9A7C79-E3CE-7FA1-FEA1-047408E8CD8E}"/>
              </a:ext>
            </a:extLst>
          </p:cNvPr>
          <p:cNvGrpSpPr>
            <a:grpSpLocks/>
          </p:cNvGrpSpPr>
          <p:nvPr/>
        </p:nvGrpSpPr>
        <p:grpSpPr>
          <a:xfrm>
            <a:off x="7352160" y="9310727"/>
            <a:ext cx="903840" cy="720000"/>
            <a:chOff x="3650503" y="2190213"/>
            <a:chExt cx="903840" cy="72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5417688-CFD5-B086-03BF-8E32A56A9D3C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B1C3514C-E70A-58D9-0ACA-A4337011D803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n3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7" name="Hn2">
            <a:extLst>
              <a:ext uri="{FF2B5EF4-FFF2-40B4-BE49-F238E27FC236}">
                <a16:creationId xmlns:a16="http://schemas.microsoft.com/office/drawing/2014/main" id="{37697469-DC08-DE78-1A57-B887273444FC}"/>
              </a:ext>
            </a:extLst>
          </p:cNvPr>
          <p:cNvGrpSpPr>
            <a:grpSpLocks/>
          </p:cNvGrpSpPr>
          <p:nvPr/>
        </p:nvGrpSpPr>
        <p:grpSpPr>
          <a:xfrm>
            <a:off x="7352160" y="8328347"/>
            <a:ext cx="903840" cy="720000"/>
            <a:chOff x="3650503" y="2190213"/>
            <a:chExt cx="903840" cy="72000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9DBA6ECA-50B3-BBEC-E4F9-8CA1216CB1DB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654F317-5A2A-2424-23BB-2DE4DC08A0B3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n2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8" name="Hn1">
            <a:extLst>
              <a:ext uri="{FF2B5EF4-FFF2-40B4-BE49-F238E27FC236}">
                <a16:creationId xmlns:a16="http://schemas.microsoft.com/office/drawing/2014/main" id="{9F0EEE1D-2ADD-6AAA-0CE8-6B1F8ADFE7DB}"/>
              </a:ext>
            </a:extLst>
          </p:cNvPr>
          <p:cNvGrpSpPr>
            <a:grpSpLocks/>
          </p:cNvGrpSpPr>
          <p:nvPr/>
        </p:nvGrpSpPr>
        <p:grpSpPr>
          <a:xfrm>
            <a:off x="7352160" y="7345967"/>
            <a:ext cx="903840" cy="720000"/>
            <a:chOff x="3650503" y="2190213"/>
            <a:chExt cx="903840" cy="720000"/>
          </a:xfrm>
        </p:grpSpPr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6F3EAF8-DA85-7C41-A245-973D467AF7A5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46433BA-BFC4-E34D-91CA-F9E94729F4D4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n1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80" name="Ellipse 79">
            <a:extLst>
              <a:ext uri="{FF2B5EF4-FFF2-40B4-BE49-F238E27FC236}">
                <a16:creationId xmlns:a16="http://schemas.microsoft.com/office/drawing/2014/main" id="{F027B52E-1F66-D833-5E08-6C9FB6918F3E}"/>
              </a:ext>
            </a:extLst>
          </p:cNvPr>
          <p:cNvSpPr>
            <a:spLocks/>
          </p:cNvSpPr>
          <p:nvPr/>
        </p:nvSpPr>
        <p:spPr>
          <a:xfrm>
            <a:off x="4052311" y="1387210"/>
            <a:ext cx="4083580" cy="4083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C23E7E1-D0DE-F74F-C183-84E6359B3A2E}"/>
              </a:ext>
            </a:extLst>
          </p:cNvPr>
          <p:cNvSpPr txBox="1">
            <a:spLocks/>
          </p:cNvSpPr>
          <p:nvPr/>
        </p:nvSpPr>
        <p:spPr>
          <a:xfrm>
            <a:off x="4056109" y="2921173"/>
            <a:ext cx="40835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6000" dirty="0">
                <a:latin typeface="Arial Rounded MT Bold" panose="020F0704030504030204" pitchFamily="34" charset="0"/>
              </a:rPr>
              <a:t>Neuron</a:t>
            </a:r>
          </a:p>
        </p:txBody>
      </p:sp>
      <p:grpSp>
        <p:nvGrpSpPr>
          <p:cNvPr id="58" name="H1n">
            <a:extLst>
              <a:ext uri="{FF2B5EF4-FFF2-40B4-BE49-F238E27FC236}">
                <a16:creationId xmlns:a16="http://schemas.microsoft.com/office/drawing/2014/main" id="{480CD5CE-DD2E-2217-DFD8-487196536A54}"/>
              </a:ext>
            </a:extLst>
          </p:cNvPr>
          <p:cNvGrpSpPr>
            <a:grpSpLocks/>
          </p:cNvGrpSpPr>
          <p:nvPr/>
        </p:nvGrpSpPr>
        <p:grpSpPr>
          <a:xfrm>
            <a:off x="3960346" y="11275487"/>
            <a:ext cx="903840" cy="720000"/>
            <a:chOff x="3650503" y="2190213"/>
            <a:chExt cx="903840" cy="720000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DFADD996-4203-7B62-76E2-E257CECE2277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C7F2A74-9D3A-39F0-7C61-C1C079D3D7D8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8" name="H1...">
            <a:extLst>
              <a:ext uri="{FF2B5EF4-FFF2-40B4-BE49-F238E27FC236}">
                <a16:creationId xmlns:a16="http://schemas.microsoft.com/office/drawing/2014/main" id="{E9B60436-4B27-57AB-BC89-02CF0FF13765}"/>
              </a:ext>
            </a:extLst>
          </p:cNvPr>
          <p:cNvGrpSpPr>
            <a:grpSpLocks/>
          </p:cNvGrpSpPr>
          <p:nvPr/>
        </p:nvGrpSpPr>
        <p:grpSpPr>
          <a:xfrm>
            <a:off x="4050150" y="10293107"/>
            <a:ext cx="724232" cy="720000"/>
            <a:chOff x="3715331" y="2190213"/>
            <a:chExt cx="724232" cy="72000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68A3C0A-8A68-8A5E-E5B0-4F61BBBB22E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E80D87CB-D229-9B1B-FB36-245313693A1A}"/>
                </a:ext>
              </a:extLst>
            </p:cNvPr>
            <p:cNvSpPr txBox="1">
              <a:spLocks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55" name="H13">
            <a:extLst>
              <a:ext uri="{FF2B5EF4-FFF2-40B4-BE49-F238E27FC236}">
                <a16:creationId xmlns:a16="http://schemas.microsoft.com/office/drawing/2014/main" id="{26A4A743-7C79-C5BC-F2BC-18CA8ED3EEF2}"/>
              </a:ext>
            </a:extLst>
          </p:cNvPr>
          <p:cNvGrpSpPr>
            <a:grpSpLocks/>
          </p:cNvGrpSpPr>
          <p:nvPr/>
        </p:nvGrpSpPr>
        <p:grpSpPr>
          <a:xfrm>
            <a:off x="3960346" y="9310727"/>
            <a:ext cx="903840" cy="720000"/>
            <a:chOff x="3650503" y="2190213"/>
            <a:chExt cx="903840" cy="720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00578F3-F1A6-EFC2-0A62-19DCDBC9FD06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7FE7AFC-3B58-4DB2-5941-B2211523825B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2" name="H12">
            <a:extLst>
              <a:ext uri="{FF2B5EF4-FFF2-40B4-BE49-F238E27FC236}">
                <a16:creationId xmlns:a16="http://schemas.microsoft.com/office/drawing/2014/main" id="{0D40185A-A038-AE6C-12A0-880F8DF47DB1}"/>
              </a:ext>
            </a:extLst>
          </p:cNvPr>
          <p:cNvGrpSpPr>
            <a:grpSpLocks/>
          </p:cNvGrpSpPr>
          <p:nvPr/>
        </p:nvGrpSpPr>
        <p:grpSpPr>
          <a:xfrm>
            <a:off x="3960346" y="8328347"/>
            <a:ext cx="903840" cy="720000"/>
            <a:chOff x="3650503" y="2190213"/>
            <a:chExt cx="903840" cy="72000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90572F4-7C3B-8443-B259-ADEBF785A6D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4526EC84-C3CB-B869-D54F-5AB16FCD8CCC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1" name="H11">
            <a:extLst>
              <a:ext uri="{FF2B5EF4-FFF2-40B4-BE49-F238E27FC236}">
                <a16:creationId xmlns:a16="http://schemas.microsoft.com/office/drawing/2014/main" id="{13618C08-E39D-89E7-9820-E6BC7B1307FB}"/>
              </a:ext>
            </a:extLst>
          </p:cNvPr>
          <p:cNvGrpSpPr>
            <a:grpSpLocks/>
          </p:cNvGrpSpPr>
          <p:nvPr/>
        </p:nvGrpSpPr>
        <p:grpSpPr>
          <a:xfrm>
            <a:off x="3960346" y="7345967"/>
            <a:ext cx="903840" cy="720000"/>
            <a:chOff x="3650503" y="2190213"/>
            <a:chExt cx="903840" cy="72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E4FFF01-C0BD-8FAF-CCFC-877E55C14EAB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686B83E-3D69-C191-E96D-E4C85C67F3CD}"/>
                </a:ext>
              </a:extLst>
            </p:cNvPr>
            <p:cNvSpPr txBox="1">
              <a:spLocks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0" name="Input-Xn">
            <a:extLst>
              <a:ext uri="{FF2B5EF4-FFF2-40B4-BE49-F238E27FC236}">
                <a16:creationId xmlns:a16="http://schemas.microsoft.com/office/drawing/2014/main" id="{A24E7875-36A5-0051-6595-66352D74EAAD}"/>
              </a:ext>
            </a:extLst>
          </p:cNvPr>
          <p:cNvGrpSpPr>
            <a:grpSpLocks/>
          </p:cNvGrpSpPr>
          <p:nvPr/>
        </p:nvGrpSpPr>
        <p:grpSpPr>
          <a:xfrm>
            <a:off x="-2306573" y="4983014"/>
            <a:ext cx="742860" cy="720000"/>
            <a:chOff x="3719563" y="2190213"/>
            <a:chExt cx="742860" cy="72000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7672FA1-FAE3-82C4-575A-35322F761A32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FB90C50-F00A-76AC-06CF-32F3543EF71B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err="1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 err="1">
                  <a:latin typeface="Arial Rounded MT Bold" panose="020F0704030504030204" pitchFamily="34" charset="0"/>
                </a:rPr>
                <a:t>n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7" name="Input-...">
            <a:extLst>
              <a:ext uri="{FF2B5EF4-FFF2-40B4-BE49-F238E27FC236}">
                <a16:creationId xmlns:a16="http://schemas.microsoft.com/office/drawing/2014/main" id="{868CA318-CEBD-D5F1-FC01-0CEC69CE014D}"/>
              </a:ext>
            </a:extLst>
          </p:cNvPr>
          <p:cNvGrpSpPr>
            <a:grpSpLocks/>
          </p:cNvGrpSpPr>
          <p:nvPr/>
        </p:nvGrpSpPr>
        <p:grpSpPr>
          <a:xfrm>
            <a:off x="-2297259" y="3993279"/>
            <a:ext cx="724232" cy="720000"/>
            <a:chOff x="3715331" y="2190213"/>
            <a:chExt cx="724232" cy="7200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71A3620-E214-14F1-1BCD-1BAFCD9F0436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EB55536-F3B2-460D-FAC8-02114B00F9A2}"/>
                </a:ext>
              </a:extLst>
            </p:cNvPr>
            <p:cNvSpPr txBox="1">
              <a:spLocks/>
            </p:cNvSpPr>
            <p:nvPr/>
          </p:nvSpPr>
          <p:spPr>
            <a:xfrm>
              <a:off x="3715331" y="219039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…</a:t>
              </a:r>
            </a:p>
          </p:txBody>
        </p:sp>
      </p:grpSp>
      <p:grpSp>
        <p:nvGrpSpPr>
          <p:cNvPr id="24" name="Input-X3">
            <a:extLst>
              <a:ext uri="{FF2B5EF4-FFF2-40B4-BE49-F238E27FC236}">
                <a16:creationId xmlns:a16="http://schemas.microsoft.com/office/drawing/2014/main" id="{05C585E1-B7BF-43A1-1287-5447B0DCCD06}"/>
              </a:ext>
            </a:extLst>
          </p:cNvPr>
          <p:cNvGrpSpPr>
            <a:grpSpLocks/>
          </p:cNvGrpSpPr>
          <p:nvPr/>
        </p:nvGrpSpPr>
        <p:grpSpPr>
          <a:xfrm>
            <a:off x="-2306573" y="3003543"/>
            <a:ext cx="742860" cy="720000"/>
            <a:chOff x="3719563" y="2190213"/>
            <a:chExt cx="742860" cy="72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10FCA3C-9E37-888D-049C-1F583B9C54FB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88CDC4-282F-52B1-D950-9A30A5C78B1E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1" name="Input-X2">
            <a:extLst>
              <a:ext uri="{FF2B5EF4-FFF2-40B4-BE49-F238E27FC236}">
                <a16:creationId xmlns:a16="http://schemas.microsoft.com/office/drawing/2014/main" id="{ADF03370-D791-D8FF-39AC-750CC826CABB}"/>
              </a:ext>
            </a:extLst>
          </p:cNvPr>
          <p:cNvGrpSpPr>
            <a:grpSpLocks/>
          </p:cNvGrpSpPr>
          <p:nvPr/>
        </p:nvGrpSpPr>
        <p:grpSpPr>
          <a:xfrm>
            <a:off x="-2306573" y="2013807"/>
            <a:ext cx="742860" cy="720000"/>
            <a:chOff x="3719563" y="2190213"/>
            <a:chExt cx="742860" cy="72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BDD8738-D7CB-D6DC-7A69-E85266B92FAD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E15EC5B-410E-B9E4-141E-47D909536F07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1" name="Input-X1">
            <a:extLst>
              <a:ext uri="{FF2B5EF4-FFF2-40B4-BE49-F238E27FC236}">
                <a16:creationId xmlns:a16="http://schemas.microsoft.com/office/drawing/2014/main" id="{1A341E89-1C49-968C-F4E1-77DC6298CFD0}"/>
              </a:ext>
            </a:extLst>
          </p:cNvPr>
          <p:cNvGrpSpPr>
            <a:grpSpLocks/>
          </p:cNvGrpSpPr>
          <p:nvPr/>
        </p:nvGrpSpPr>
        <p:grpSpPr>
          <a:xfrm>
            <a:off x="-2306573" y="1024071"/>
            <a:ext cx="742860" cy="720000"/>
            <a:chOff x="3719563" y="2190213"/>
            <a:chExt cx="742860" cy="72000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3DBCD54-95AD-E0E9-24E0-F00C640D8E36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3A86614-FE6B-010E-8E9D-A92543FF965E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C4CFE50-140B-00AB-BA3B-DBFEE226C06C}"/>
              </a:ext>
            </a:extLst>
          </p:cNvPr>
          <p:cNvSpPr txBox="1">
            <a:spLocks/>
          </p:cNvSpPr>
          <p:nvPr/>
        </p:nvSpPr>
        <p:spPr>
          <a:xfrm>
            <a:off x="-3232298" y="5855096"/>
            <a:ext cx="2617170" cy="919401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Eingabeschicht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i="1" dirty="0" err="1">
                <a:effectLst/>
                <a:latin typeface="Arial" panose="020B0604020202020204" pitchFamily="34" charset="0"/>
              </a:rPr>
              <a:t>input</a:t>
            </a:r>
            <a:r>
              <a:rPr lang="de-DE" sz="2400" i="1" dirty="0">
                <a:effectLst/>
                <a:latin typeface="Arial" panose="020B0604020202020204" pitchFamily="34" charset="0"/>
              </a:rPr>
              <a:t> </a:t>
            </a:r>
            <a:r>
              <a:rPr lang="de-DE" sz="2400" i="1" dirty="0" err="1">
                <a:effectLst/>
                <a:latin typeface="Arial" panose="020B0604020202020204" pitchFamily="34" charset="0"/>
              </a:rPr>
              <a:t>layer</a:t>
            </a:r>
            <a:endParaRPr lang="de-DE" sz="2400" i="1" dirty="0">
              <a:latin typeface="Arial Rounded MT Bold" panose="020F07040305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FC7F8F2-3F8C-2074-B364-BB440D184F8C}"/>
              </a:ext>
            </a:extLst>
          </p:cNvPr>
          <p:cNvSpPr txBox="1">
            <a:spLocks/>
          </p:cNvSpPr>
          <p:nvPr/>
        </p:nvSpPr>
        <p:spPr>
          <a:xfrm>
            <a:off x="3566091" y="12177463"/>
            <a:ext cx="5059819" cy="919401"/>
          </a:xfrm>
          <a:prstGeom prst="roundRect">
            <a:avLst/>
          </a:prstGeom>
          <a:solidFill>
            <a:srgbClr val="FFC000">
              <a:alpha val="3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Verdeckte Zwischenschichten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i="1" dirty="0" err="1">
                <a:effectLst/>
                <a:latin typeface="Arial" panose="020B0604020202020204" pitchFamily="34" charset="0"/>
              </a:rPr>
              <a:t>hidden</a:t>
            </a:r>
            <a:r>
              <a:rPr lang="de-DE" sz="2400" i="1" dirty="0">
                <a:effectLst/>
                <a:latin typeface="Arial" panose="020B0604020202020204" pitchFamily="34" charset="0"/>
              </a:rPr>
              <a:t> </a:t>
            </a:r>
            <a:r>
              <a:rPr lang="de-DE" sz="2400" i="1" dirty="0" err="1">
                <a:effectLst/>
                <a:latin typeface="Arial" panose="020B0604020202020204" pitchFamily="34" charset="0"/>
              </a:rPr>
              <a:t>layers</a:t>
            </a:r>
            <a:endParaRPr lang="de-DE" sz="2400" i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8BEC54-2CEC-4D15-0B9F-ED9BDC1352AF}"/>
              </a:ext>
            </a:extLst>
          </p:cNvPr>
          <p:cNvSpPr txBox="1">
            <a:spLocks/>
          </p:cNvSpPr>
          <p:nvPr/>
        </p:nvSpPr>
        <p:spPr>
          <a:xfrm>
            <a:off x="13222575" y="5864035"/>
            <a:ext cx="2617170" cy="919401"/>
          </a:xfrm>
          <a:prstGeom prst="roundRect">
            <a:avLst/>
          </a:prstGeom>
          <a:solidFill>
            <a:srgbClr val="C00000">
              <a:alpha val="3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Eingabeschicht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i="1" dirty="0" err="1">
                <a:effectLst/>
                <a:latin typeface="Arial" panose="020B0604020202020204" pitchFamily="34" charset="0"/>
              </a:rPr>
              <a:t>input</a:t>
            </a:r>
            <a:r>
              <a:rPr lang="de-DE" sz="2400" i="1" dirty="0">
                <a:effectLst/>
                <a:latin typeface="Arial" panose="020B0604020202020204" pitchFamily="34" charset="0"/>
              </a:rPr>
              <a:t> </a:t>
            </a:r>
            <a:r>
              <a:rPr lang="de-DE" sz="2400" i="1" dirty="0" err="1">
                <a:effectLst/>
                <a:latin typeface="Arial" panose="020B0604020202020204" pitchFamily="34" charset="0"/>
              </a:rPr>
              <a:t>layer</a:t>
            </a:r>
            <a:endParaRPr lang="de-DE" sz="2400" i="1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B1DD27-DA7A-17FB-CEDE-1DF5DBC795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8368" y="2649766"/>
            <a:ext cx="1188720" cy="1558469"/>
          </a:xfrm>
          <a:prstGeom prst="roundRect">
            <a:avLst/>
          </a:prstGeom>
          <a:solidFill>
            <a:schemeClr val="accent1">
              <a:lumMod val="75000"/>
              <a:alpha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8800" dirty="0">
                <a:latin typeface="Arial Rounded MT Bold" panose="020F0704030504030204" pitchFamily="34" charset="0"/>
              </a:rPr>
              <a:t>V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36F9AF-DBE0-501C-3A7B-79A93D2DB50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37088" y="3429001"/>
            <a:ext cx="1691316" cy="0"/>
          </a:xfrm>
          <a:prstGeom prst="straightConnector1">
            <a:avLst/>
          </a:prstGeom>
          <a:ln w="38100" cap="rnd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4A6A75C-4C2D-3404-291C-F3C38615921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278860" y="3429000"/>
            <a:ext cx="1668456" cy="1"/>
          </a:xfrm>
          <a:prstGeom prst="straightConnector1">
            <a:avLst/>
          </a:prstGeom>
          <a:ln w="38100" cap="rnd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9B82444-71A4-BA9F-4D78-136EB52D24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47316" y="2649766"/>
            <a:ext cx="1188720" cy="1558469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8800" dirty="0">
                <a:latin typeface="Arial Rounded MT Bold" panose="020F0704030504030204" pitchFamily="34" charset="0"/>
              </a:rPr>
              <a:t>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32B078F-EE3D-4B2A-7EAC-6370626CE28E}"/>
              </a:ext>
            </a:extLst>
          </p:cNvPr>
          <p:cNvSpPr txBox="1"/>
          <p:nvPr/>
        </p:nvSpPr>
        <p:spPr>
          <a:xfrm>
            <a:off x="9497155" y="5550617"/>
            <a:ext cx="2089042" cy="493752"/>
          </a:xfrm>
          <a:prstGeom prst="round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300" dirty="0">
                <a:latin typeface="Arial Rounded MT Bold" panose="020F0704030504030204" pitchFamily="34" charset="0"/>
              </a:rPr>
              <a:t>Aktivierung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FB8CA11B-449C-0147-DF66-B6AC049EBEFF}"/>
              </a:ext>
            </a:extLst>
          </p:cNvPr>
          <p:cNvSpPr txBox="1"/>
          <p:nvPr/>
        </p:nvSpPr>
        <p:spPr>
          <a:xfrm>
            <a:off x="4284518" y="5550617"/>
            <a:ext cx="3622964" cy="510778"/>
          </a:xfrm>
          <a:prstGeom prst="round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Arial Rounded MT Bold" panose="020F0704030504030204" pitchFamily="34" charset="0"/>
              </a:rPr>
              <a:t>Aktivierungsfunktion </a:t>
            </a:r>
            <a:r>
              <a:rPr lang="el-GR" sz="2400" b="1" dirty="0">
                <a:effectLst/>
                <a:latin typeface="Arial" panose="020B0604020202020204" pitchFamily="34" charset="0"/>
              </a:rPr>
              <a:t>φ</a:t>
            </a:r>
            <a:endParaRPr lang="de-DE" sz="24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10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51F89DF-0490-AFF2-9178-E75ECD73CA8C}"/>
              </a:ext>
            </a:extLst>
          </p:cNvPr>
          <p:cNvSpPr txBox="1">
            <a:spLocks/>
          </p:cNvSpPr>
          <p:nvPr/>
        </p:nvSpPr>
        <p:spPr>
          <a:xfrm>
            <a:off x="0" y="-504064"/>
            <a:ext cx="12192000" cy="1365838"/>
          </a:xfrm>
          <a:prstGeom prst="roundRect">
            <a:avLst/>
          </a:prstGeom>
          <a:solidFill>
            <a:srgbClr val="C00000">
              <a:alpha val="40000"/>
            </a:srgbClr>
          </a:solidFill>
          <a:ln w="381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de-DE" sz="8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Aktivierungsfunktionen</a:t>
            </a:r>
          </a:p>
        </p:txBody>
      </p:sp>
      <p:pic>
        <p:nvPicPr>
          <p:cNvPr id="15" name="Grafik 1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977F706-167A-69A8-A56A-C070B19C3E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62" y="1273362"/>
            <a:ext cx="6032138" cy="43112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438F0F7-C5CE-12C8-FCF9-86E326BF8F76}"/>
              </a:ext>
            </a:extLst>
          </p:cNvPr>
          <p:cNvSpPr txBox="1"/>
          <p:nvPr/>
        </p:nvSpPr>
        <p:spPr>
          <a:xfrm>
            <a:off x="0" y="1536174"/>
            <a:ext cx="6343649" cy="378565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</a:rPr>
              <a:t>Die Aktivierungsfunktion eins Neurons ist abhängig von der Schicht in der es sich befindet</a:t>
            </a:r>
            <a:br>
              <a:rPr lang="de-DE" sz="2400" dirty="0">
                <a:latin typeface="Arial Rounded MT Bold" panose="020F0704030504030204" pitchFamily="34" charset="0"/>
              </a:rPr>
            </a:br>
            <a:endParaRPr lang="de-DE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</a:rPr>
              <a:t>Die Eingabeschicht besitzt keine Aktivierungsfunktion</a:t>
            </a:r>
            <a:br>
              <a:rPr lang="de-DE" sz="2400" dirty="0">
                <a:latin typeface="Arial Rounded MT Bold" panose="020F0704030504030204" pitchFamily="34" charset="0"/>
              </a:rPr>
            </a:br>
            <a:endParaRPr lang="de-DE" sz="24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</a:rPr>
              <a:t>Aktivierungsfunktionen sind abhängig von Lernaufgabe und Problemstellung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8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Aufbau &amp; Funktion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06498D1-C704-50F3-FD8A-75A8FD0AA227}"/>
              </a:ext>
            </a:extLst>
          </p:cNvPr>
          <p:cNvCxnSpPr>
            <a:cxnSpLocks noGrp="1" noRot="1" noMove="1" noResize="1" noEditPoints="1" noAdjustHandles="1" noChangeArrowheads="1" noChangeShapeType="1"/>
            <a:stCxn id="10" idx="3"/>
            <a:endCxn id="42" idx="2"/>
          </p:cNvCxnSpPr>
          <p:nvPr/>
        </p:nvCxnSpPr>
        <p:spPr>
          <a:xfrm>
            <a:off x="2333145" y="1913916"/>
            <a:ext cx="1975070" cy="53270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12B6322-BAD4-6E1C-58FC-8D655F23C4B8}"/>
              </a:ext>
            </a:extLst>
          </p:cNvPr>
          <p:cNvCxnSpPr>
            <a:cxnSpLocks noGrp="1" noRot="1" noMove="1" noResize="1" noEditPoints="1" noAdjustHandles="1" noChangeArrowheads="1" noChangeShapeType="1"/>
            <a:stCxn id="23" idx="3"/>
            <a:endCxn id="42" idx="2"/>
          </p:cNvCxnSpPr>
          <p:nvPr/>
        </p:nvCxnSpPr>
        <p:spPr>
          <a:xfrm flipV="1">
            <a:off x="2333145" y="2446620"/>
            <a:ext cx="1975070" cy="45703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506AF72-D3BB-F3A2-68B9-6C079A66C382}"/>
              </a:ext>
            </a:extLst>
          </p:cNvPr>
          <p:cNvCxnSpPr>
            <a:cxnSpLocks noGrp="1" noRot="1" noMove="1" noResize="1" noEditPoints="1" noAdjustHandles="1" noChangeArrowheads="1" noChangeShapeType="1"/>
            <a:stCxn id="26" idx="3"/>
            <a:endCxn id="42" idx="2"/>
          </p:cNvCxnSpPr>
          <p:nvPr/>
        </p:nvCxnSpPr>
        <p:spPr>
          <a:xfrm flipV="1">
            <a:off x="2333145" y="2446620"/>
            <a:ext cx="1975070" cy="144676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50B8FE8-1A9B-1797-86BA-0EA1536F6DE2}"/>
              </a:ext>
            </a:extLst>
          </p:cNvPr>
          <p:cNvCxnSpPr>
            <a:cxnSpLocks noGrp="1" noRot="1" noMove="1" noResize="1" noEditPoints="1" noAdjustHandles="1" noChangeArrowheads="1" noChangeShapeType="1"/>
            <a:stCxn id="28" idx="6"/>
            <a:endCxn id="42" idx="2"/>
          </p:cNvCxnSpPr>
          <p:nvPr/>
        </p:nvCxnSpPr>
        <p:spPr>
          <a:xfrm flipV="1">
            <a:off x="2323831" y="2446620"/>
            <a:ext cx="1984384" cy="246698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1B6CE9A-A5C4-2235-7783-1E1378C98FA9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3029427" y="1163204"/>
            <a:ext cx="1278788" cy="128341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Output-Y2">
            <a:extLst>
              <a:ext uri="{FF2B5EF4-FFF2-40B4-BE49-F238E27FC236}">
                <a16:creationId xmlns:a16="http://schemas.microsoft.com/office/drawing/2014/main" id="{C319A361-AC29-850A-FB9D-307A6A3C7D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58855" y="3563868"/>
            <a:ext cx="742860" cy="720000"/>
            <a:chOff x="3719563" y="2190213"/>
            <a:chExt cx="742860" cy="72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0CDD34D-BC49-89E3-1AFE-665E2106E4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FE14888C-EC8D-C82C-5DEC-4B1EB510C3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9" name="Output-Y1">
            <a:extLst>
              <a:ext uri="{FF2B5EF4-FFF2-40B4-BE49-F238E27FC236}">
                <a16:creationId xmlns:a16="http://schemas.microsoft.com/office/drawing/2014/main" id="{17CECABB-5838-82D6-53F6-098CCACB53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58855" y="2574132"/>
            <a:ext cx="742860" cy="720000"/>
            <a:chOff x="3719563" y="2190213"/>
            <a:chExt cx="742860" cy="720000"/>
          </a:xfrm>
        </p:grpSpPr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842CAFC0-9CAC-DFBE-F77B-D2B49B45E3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1EC07E02-02C7-3EDA-BDB3-9A2F2EFAAB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6" name="Hn3">
            <a:extLst>
              <a:ext uri="{FF2B5EF4-FFF2-40B4-BE49-F238E27FC236}">
                <a16:creationId xmlns:a16="http://schemas.microsoft.com/office/drawing/2014/main" id="{AD9A7C79-E3CE-7FA1-FEA1-047408E8CD8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49005" y="4051380"/>
            <a:ext cx="903840" cy="720000"/>
            <a:chOff x="3650503" y="2190213"/>
            <a:chExt cx="903840" cy="72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5417688-CFD5-B086-03BF-8E32A56A9D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B1C3514C-E70A-58D9-0ACA-A4337011D8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7" name="Hn2">
            <a:extLst>
              <a:ext uri="{FF2B5EF4-FFF2-40B4-BE49-F238E27FC236}">
                <a16:creationId xmlns:a16="http://schemas.microsoft.com/office/drawing/2014/main" id="{37697469-DC08-DE78-1A57-B887273444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49005" y="3069000"/>
            <a:ext cx="903840" cy="720000"/>
            <a:chOff x="3650503" y="2190213"/>
            <a:chExt cx="903840" cy="72000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9DBA6ECA-50B3-BBEC-E4F9-8CA1216CB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654F317-5A2A-2424-23BB-2DE4DC08A0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8" name="Hn1">
            <a:extLst>
              <a:ext uri="{FF2B5EF4-FFF2-40B4-BE49-F238E27FC236}">
                <a16:creationId xmlns:a16="http://schemas.microsoft.com/office/drawing/2014/main" id="{9F0EEE1D-2ADD-6AAA-0CE8-6B1F8ADFE7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49005" y="2086620"/>
            <a:ext cx="903840" cy="720000"/>
            <a:chOff x="3650503" y="2190213"/>
            <a:chExt cx="903840" cy="720000"/>
          </a:xfrm>
        </p:grpSpPr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6F3EAF8-DA85-7C41-A245-973D467AF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46433BA-BFC4-E34D-91CA-F9E94729F4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5" name="H13">
            <a:extLst>
              <a:ext uri="{FF2B5EF4-FFF2-40B4-BE49-F238E27FC236}">
                <a16:creationId xmlns:a16="http://schemas.microsoft.com/office/drawing/2014/main" id="{26A4A743-7C79-C5BC-F2BC-18CA8ED3EE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39155" y="4051380"/>
            <a:ext cx="903840" cy="720000"/>
            <a:chOff x="3650503" y="2190213"/>
            <a:chExt cx="903840" cy="720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00578F3-F1A6-EFC2-0A62-19DCDBC9F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7FE7AFC-3B58-4DB2-5941-B221152382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2" name="H12">
            <a:extLst>
              <a:ext uri="{FF2B5EF4-FFF2-40B4-BE49-F238E27FC236}">
                <a16:creationId xmlns:a16="http://schemas.microsoft.com/office/drawing/2014/main" id="{0D40185A-A038-AE6C-12A0-880F8DF47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39155" y="3069000"/>
            <a:ext cx="903840" cy="720000"/>
            <a:chOff x="3650503" y="2190213"/>
            <a:chExt cx="903840" cy="72000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90572F4-7C3B-8443-B259-ADEBF785A6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4526EC84-C3CB-B869-D54F-5AB16FCD8CC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1" name="H11">
            <a:extLst>
              <a:ext uri="{FF2B5EF4-FFF2-40B4-BE49-F238E27FC236}">
                <a16:creationId xmlns:a16="http://schemas.microsoft.com/office/drawing/2014/main" id="{13618C08-E39D-89E7-9820-E6BC7B1307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39155" y="2086620"/>
            <a:ext cx="903840" cy="720000"/>
            <a:chOff x="3650503" y="2190213"/>
            <a:chExt cx="903840" cy="72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E4FFF01-C0BD-8FAF-CCFC-877E55C14E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686B83E-3D69-C191-E96D-E4C85C67F3C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7" name="Input-...">
            <a:extLst>
              <a:ext uri="{FF2B5EF4-FFF2-40B4-BE49-F238E27FC236}">
                <a16:creationId xmlns:a16="http://schemas.microsoft.com/office/drawing/2014/main" id="{868CA318-CEBD-D5F1-FC01-0CEC69CE0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9599" y="4553604"/>
            <a:ext cx="724232" cy="720000"/>
            <a:chOff x="3715331" y="2190213"/>
            <a:chExt cx="724232" cy="7200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71A3620-E214-14F1-1BCD-1BAFCD9F04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EB55536-F3B2-460D-FAC8-02114B00F9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5331" y="228860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4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4" name="Input-X3">
            <a:extLst>
              <a:ext uri="{FF2B5EF4-FFF2-40B4-BE49-F238E27FC236}">
                <a16:creationId xmlns:a16="http://schemas.microsoft.com/office/drawing/2014/main" id="{05C585E1-B7BF-43A1-1287-5447B0DCCD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0285" y="3563868"/>
            <a:ext cx="742860" cy="720000"/>
            <a:chOff x="3719563" y="2190213"/>
            <a:chExt cx="742860" cy="72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10FCA3C-9E37-888D-049C-1F583B9C54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88CDC4-282F-52B1-D950-9A30A5C78B1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1" name="Input-X2">
            <a:extLst>
              <a:ext uri="{FF2B5EF4-FFF2-40B4-BE49-F238E27FC236}">
                <a16:creationId xmlns:a16="http://schemas.microsoft.com/office/drawing/2014/main" id="{ADF03370-D791-D8FF-39AC-750CC826CAB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0285" y="2574132"/>
            <a:ext cx="742860" cy="720000"/>
            <a:chOff x="3719563" y="2190213"/>
            <a:chExt cx="742860" cy="72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BDD8738-D7CB-D6DC-7A69-E85266B92F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E15EC5B-410E-B9E4-141E-47D909536F0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1" name="Input-X1">
            <a:extLst>
              <a:ext uri="{FF2B5EF4-FFF2-40B4-BE49-F238E27FC236}">
                <a16:creationId xmlns:a16="http://schemas.microsoft.com/office/drawing/2014/main" id="{1A341E89-1C49-968C-F4E1-77DC6298CF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0285" y="1584396"/>
            <a:ext cx="742860" cy="720000"/>
            <a:chOff x="3719563" y="2190213"/>
            <a:chExt cx="742860" cy="72000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3DBCD54-95AD-E0E9-24E0-F00C640D8E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3A86614-FE6B-010E-8E9D-A92543FF965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0" name="B3">
            <a:extLst>
              <a:ext uri="{FF2B5EF4-FFF2-40B4-BE49-F238E27FC236}">
                <a16:creationId xmlns:a16="http://schemas.microsoft.com/office/drawing/2014/main" id="{EA71080E-7DCC-185D-958D-0940AC9D8653}"/>
              </a:ext>
            </a:extLst>
          </p:cNvPr>
          <p:cNvGrpSpPr/>
          <p:nvPr/>
        </p:nvGrpSpPr>
        <p:grpSpPr>
          <a:xfrm>
            <a:off x="7718078" y="838899"/>
            <a:ext cx="742860" cy="720000"/>
            <a:chOff x="3719563" y="2190213"/>
            <a:chExt cx="742860" cy="720000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B2143D91-0085-3F33-F9D3-4A6BE85B92BA}"/>
                </a:ext>
              </a:extLst>
            </p:cNvPr>
            <p:cNvSpPr/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BF873D3-E514-2B83-E490-692023AAC4B0}"/>
                </a:ext>
              </a:extLst>
            </p:cNvPr>
            <p:cNvSpPr txBox="1"/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B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6" name="B2">
            <a:extLst>
              <a:ext uri="{FF2B5EF4-FFF2-40B4-BE49-F238E27FC236}">
                <a16:creationId xmlns:a16="http://schemas.microsoft.com/office/drawing/2014/main" id="{361E55F3-97F9-73B4-674D-23751F24AF10}"/>
              </a:ext>
            </a:extLst>
          </p:cNvPr>
          <p:cNvGrpSpPr/>
          <p:nvPr/>
        </p:nvGrpSpPr>
        <p:grpSpPr>
          <a:xfrm>
            <a:off x="5028215" y="800614"/>
            <a:ext cx="742860" cy="720000"/>
            <a:chOff x="3719563" y="2190213"/>
            <a:chExt cx="742860" cy="72000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DF533D9-3B4C-FECE-FEE9-D7704BFDBB03}"/>
                </a:ext>
              </a:extLst>
            </p:cNvPr>
            <p:cNvSpPr/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473CCBE-2FF0-8CE5-7A9C-3708FA850C3D}"/>
                </a:ext>
              </a:extLst>
            </p:cNvPr>
            <p:cNvSpPr txBox="1"/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B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3" name="B1">
            <a:extLst>
              <a:ext uri="{FF2B5EF4-FFF2-40B4-BE49-F238E27FC236}">
                <a16:creationId xmlns:a16="http://schemas.microsoft.com/office/drawing/2014/main" id="{668268F5-C21B-71EC-F474-23259D2B731B}"/>
              </a:ext>
            </a:extLst>
          </p:cNvPr>
          <p:cNvGrpSpPr/>
          <p:nvPr/>
        </p:nvGrpSpPr>
        <p:grpSpPr>
          <a:xfrm>
            <a:off x="2309427" y="803204"/>
            <a:ext cx="742860" cy="720000"/>
            <a:chOff x="3719563" y="2190213"/>
            <a:chExt cx="742860" cy="72000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FEC035B-8251-532F-AEC7-947D206F3E1B}"/>
                </a:ext>
              </a:extLst>
            </p:cNvPr>
            <p:cNvSpPr/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BE72F16-2A24-4A54-723E-52480DF126E0}"/>
                </a:ext>
              </a:extLst>
            </p:cNvPr>
            <p:cNvSpPr txBox="1"/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B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CEC2F5A-B019-D3A4-0DD0-7C7BE30DC7AD}"/>
              </a:ext>
            </a:extLst>
          </p:cNvPr>
          <p:cNvSpPr txBox="1">
            <a:spLocks/>
          </p:cNvSpPr>
          <p:nvPr/>
        </p:nvSpPr>
        <p:spPr>
          <a:xfrm rot="922310">
            <a:off x="2842737" y="1596002"/>
            <a:ext cx="842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>
                <a:latin typeface="Arial Rounded MT Bold" panose="020F0704030504030204" pitchFamily="34" charset="0"/>
              </a:rPr>
              <a:t>w</a:t>
            </a:r>
            <a:r>
              <a:rPr lang="de-DE" sz="2800" baseline="-25000" dirty="0">
                <a:latin typeface="Arial Rounded MT Bold" panose="020F0704030504030204" pitchFamily="34" charset="0"/>
              </a:rPr>
              <a:t>11</a:t>
            </a:r>
            <a:endParaRPr lang="de-DE" dirty="0">
              <a:latin typeface="Arial Rounded MT Bold" panose="020F07040305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11E4B5-CD3B-98EA-7956-F415F263D56A}"/>
              </a:ext>
            </a:extLst>
          </p:cNvPr>
          <p:cNvSpPr txBox="1">
            <a:spLocks/>
          </p:cNvSpPr>
          <p:nvPr/>
        </p:nvSpPr>
        <p:spPr>
          <a:xfrm rot="20885773">
            <a:off x="2495921" y="2228922"/>
            <a:ext cx="842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>
                <a:latin typeface="Arial Rounded MT Bold" panose="020F0704030504030204" pitchFamily="34" charset="0"/>
              </a:rPr>
              <a:t>w</a:t>
            </a:r>
            <a:r>
              <a:rPr lang="de-DE" sz="2800" baseline="-25000" dirty="0">
                <a:latin typeface="Arial Rounded MT Bold" panose="020F0704030504030204" pitchFamily="34" charset="0"/>
              </a:rPr>
              <a:t>21</a:t>
            </a:r>
            <a:endParaRPr lang="de-DE" dirty="0">
              <a:latin typeface="Arial Rounded MT Bold" panose="020F07040305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2B476B-A226-AD91-74E5-3A97DEC44489}"/>
              </a:ext>
            </a:extLst>
          </p:cNvPr>
          <p:cNvSpPr txBox="1">
            <a:spLocks/>
          </p:cNvSpPr>
          <p:nvPr/>
        </p:nvSpPr>
        <p:spPr>
          <a:xfrm rot="20100529">
            <a:off x="2296565" y="2959775"/>
            <a:ext cx="842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>
                <a:latin typeface="Arial Rounded MT Bold" panose="020F0704030504030204" pitchFamily="34" charset="0"/>
              </a:rPr>
              <a:t>w</a:t>
            </a:r>
            <a:r>
              <a:rPr lang="de-DE" sz="2800" baseline="-25000" dirty="0">
                <a:latin typeface="Arial Rounded MT Bold" panose="020F0704030504030204" pitchFamily="34" charset="0"/>
              </a:rPr>
              <a:t>31</a:t>
            </a:r>
            <a:endParaRPr lang="de-DE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DF6BA0B-34A5-E7D8-53FB-6790593B2B5F}"/>
              </a:ext>
            </a:extLst>
          </p:cNvPr>
          <p:cNvSpPr txBox="1">
            <a:spLocks/>
          </p:cNvSpPr>
          <p:nvPr/>
        </p:nvSpPr>
        <p:spPr>
          <a:xfrm>
            <a:off x="2992919" y="3902872"/>
            <a:ext cx="842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>
                <a:latin typeface="Arial Rounded MT Bold" panose="020F0704030504030204" pitchFamily="34" charset="0"/>
              </a:rPr>
              <a:t>w</a:t>
            </a:r>
            <a:r>
              <a:rPr lang="de-DE" sz="2800" baseline="-25000" dirty="0">
                <a:latin typeface="Arial Rounded MT Bold" panose="020F0704030504030204" pitchFamily="34" charset="0"/>
              </a:rPr>
              <a:t>41</a:t>
            </a:r>
            <a:endParaRPr lang="de-DE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AF5F6DA-7172-B590-23F3-AF011AAF169F}"/>
                  </a:ext>
                </a:extLst>
              </p:cNvPr>
              <p:cNvSpPr txBox="1"/>
              <p:nvPr/>
            </p:nvSpPr>
            <p:spPr>
              <a:xfrm>
                <a:off x="1190625" y="5588533"/>
                <a:ext cx="9810750" cy="646986"/>
              </a:xfrm>
              <a:prstGeom prst="roundRect">
                <a:avLst/>
              </a:prstGeom>
              <a:solidFill>
                <a:srgbClr val="92D050">
                  <a:alpha val="40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de-DE" sz="3200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𝟒𝟏</m:t>
                          </m:r>
                        </m:sub>
                      </m:sSub>
                      <m:r>
                        <a:rPr lang="de-DE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de-DE" sz="32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3200" b="1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AF5F6DA-7172-B590-23F3-AF011AAF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25" y="5588533"/>
                <a:ext cx="9810750" cy="6469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085CC3DA-DB52-2B89-9F88-E35F359E15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5283" y="5099581"/>
                <a:ext cx="3877562" cy="1587173"/>
              </a:xfrm>
              <a:prstGeom prst="roundRect">
                <a:avLst/>
              </a:prstGeom>
              <a:solidFill>
                <a:srgbClr val="C00000">
                  <a:alpha val="40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de-DE" sz="3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de-DE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de-DE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3200" b="1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085CC3DA-DB52-2B89-9F88-E35F359E1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83" y="5099581"/>
                <a:ext cx="3877562" cy="158717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feld 57">
            <a:extLst>
              <a:ext uri="{FF2B5EF4-FFF2-40B4-BE49-F238E27FC236}">
                <a16:creationId xmlns:a16="http://schemas.microsoft.com/office/drawing/2014/main" id="{A53D6791-3886-4729-4895-E49D0007DA3F}"/>
              </a:ext>
            </a:extLst>
          </p:cNvPr>
          <p:cNvSpPr txBox="1">
            <a:spLocks/>
          </p:cNvSpPr>
          <p:nvPr/>
        </p:nvSpPr>
        <p:spPr>
          <a:xfrm rot="2713268">
            <a:off x="3359070" y="1198100"/>
            <a:ext cx="842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>
                <a:latin typeface="Arial Rounded MT Bold" panose="020F0704030504030204" pitchFamily="34" charset="0"/>
              </a:rPr>
              <a:t>w</a:t>
            </a:r>
            <a:r>
              <a:rPr lang="de-DE" sz="2800" baseline="-25000" dirty="0">
                <a:latin typeface="Arial Rounded MT Bold" panose="020F0704030504030204" pitchFamily="34" charset="0"/>
              </a:rPr>
              <a:t>01</a:t>
            </a:r>
            <a:endParaRPr lang="de-DE" dirty="0">
              <a:latin typeface="Arial Rounded MT Bold" panose="020F0704030504030204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E2A760D-DAB4-B702-C093-239E2AF2B084}"/>
              </a:ext>
            </a:extLst>
          </p:cNvPr>
          <p:cNvSpPr txBox="1"/>
          <p:nvPr/>
        </p:nvSpPr>
        <p:spPr>
          <a:xfrm>
            <a:off x="510041" y="512940"/>
            <a:ext cx="1132947" cy="646986"/>
          </a:xfrm>
          <a:prstGeom prst="roundRect">
            <a:avLst/>
          </a:prstGeom>
          <a:solidFill>
            <a:srgbClr val="7030A0">
              <a:alpha val="40000"/>
            </a:srgbClr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Arial Rounded MT Bold" panose="020F0704030504030204" pitchFamily="34" charset="0"/>
              </a:rPr>
              <a:t>Bias</a:t>
            </a:r>
          </a:p>
        </p:txBody>
      </p:sp>
      <p:sp>
        <p:nvSpPr>
          <p:cNvPr id="63" name="Neuron-N-Ellipse">
            <a:extLst>
              <a:ext uri="{FF2B5EF4-FFF2-40B4-BE49-F238E27FC236}">
                <a16:creationId xmlns:a16="http://schemas.microsoft.com/office/drawing/2014/main" id="{880F46F8-BE85-193E-268B-A7A58412305E}"/>
              </a:ext>
            </a:extLst>
          </p:cNvPr>
          <p:cNvSpPr/>
          <p:nvPr/>
        </p:nvSpPr>
        <p:spPr>
          <a:xfrm>
            <a:off x="5804625" y="7737936"/>
            <a:ext cx="582750" cy="582750"/>
          </a:xfrm>
          <a:prstGeom prst="ellipse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4" name="Neuron-N-Textfeld">
            <a:extLst>
              <a:ext uri="{FF2B5EF4-FFF2-40B4-BE49-F238E27FC236}">
                <a16:creationId xmlns:a16="http://schemas.microsoft.com/office/drawing/2014/main" id="{EE72C232-DFE9-AC97-14B4-98EF09C97AA3}"/>
              </a:ext>
            </a:extLst>
          </p:cNvPr>
          <p:cNvSpPr txBox="1"/>
          <p:nvPr/>
        </p:nvSpPr>
        <p:spPr>
          <a:xfrm>
            <a:off x="5294333" y="7736924"/>
            <a:ext cx="16033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>
                <a:latin typeface="Arial Rounded MT Bold" panose="020F0704030504030204" pitchFamily="34" charset="0"/>
              </a:rPr>
              <a:t>N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C884A-2A70-6724-FC65-5EBED4D629D5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642988" y="836433"/>
            <a:ext cx="720000" cy="1237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FF6B3553-9B7C-D525-6558-9D7EDAD0D624}"/>
              </a:ext>
            </a:extLst>
          </p:cNvPr>
          <p:cNvSpPr txBox="1"/>
          <p:nvPr/>
        </p:nvSpPr>
        <p:spPr>
          <a:xfrm>
            <a:off x="5208153" y="3676172"/>
            <a:ext cx="1611823" cy="646986"/>
          </a:xfrm>
          <a:prstGeom prst="roundRect">
            <a:avLst/>
          </a:prstGeom>
          <a:solidFill>
            <a:schemeClr val="accent6">
              <a:lumMod val="75000"/>
              <a:alpha val="40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Arial Rounded MT Bold" panose="020F0704030504030204" pitchFamily="34" charset="0"/>
              </a:rPr>
              <a:t>Kante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4741CFAC-99A8-E9FD-8643-4484723D9E63}"/>
                  </a:ext>
                </a:extLst>
              </p:cNvPr>
              <p:cNvSpPr txBox="1"/>
              <p:nvPr/>
            </p:nvSpPr>
            <p:spPr>
              <a:xfrm>
                <a:off x="3002282" y="5098568"/>
                <a:ext cx="6187438" cy="1587173"/>
              </a:xfrm>
              <a:prstGeom prst="roundRect">
                <a:avLst/>
              </a:prstGeom>
              <a:solidFill>
                <a:srgbClr val="C00000">
                  <a:alpha val="40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de-DE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b="1" i="1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de-DE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de-DE" sz="32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3200" b="1" i="1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de-DE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de-DE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de-DE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de-DE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3200" b="1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4741CFAC-99A8-E9FD-8643-4484723D9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282" y="5098568"/>
                <a:ext cx="6187438" cy="158717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DC46B6-AEA4-E864-F23B-739E5F62836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97938" y="3676172"/>
            <a:ext cx="1910215" cy="32349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6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2" grpId="0"/>
      <p:bldP spid="31" grpId="0" animBg="1"/>
      <p:bldP spid="31" grpId="1" animBg="1"/>
      <p:bldP spid="32" grpId="0" animBg="1"/>
      <p:bldP spid="32" grpId="1" animBg="1"/>
      <p:bldP spid="58" grpId="0"/>
      <p:bldP spid="65" grpId="0" animBg="1"/>
      <p:bldP spid="13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Aufbau &amp; Funktion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8E628C5-B546-AA02-689D-3CB81FE6A5D4}"/>
              </a:ext>
            </a:extLst>
          </p:cNvPr>
          <p:cNvCxnSpPr>
            <a:cxnSpLocks noGrp="1" noRot="1" noMove="1" noResize="1" noEditPoints="1" noAdjustHandles="1" noChangeArrowheads="1" noChangeShapeType="1"/>
            <a:stCxn id="28" idx="6"/>
            <a:endCxn id="56" idx="2"/>
          </p:cNvCxnSpPr>
          <p:nvPr/>
        </p:nvCxnSpPr>
        <p:spPr>
          <a:xfrm flipV="1">
            <a:off x="2323831" y="4803271"/>
            <a:ext cx="1984384" cy="50222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4FFE80C6-E67E-9BCD-370B-B0671D6FD29B}"/>
              </a:ext>
            </a:extLst>
          </p:cNvPr>
          <p:cNvCxnSpPr>
            <a:cxnSpLocks noGrp="1" noRot="1" noMove="1" noResize="1" noEditPoints="1" noAdjustHandles="1" noChangeArrowheads="1" noChangeShapeType="1"/>
            <a:stCxn id="26" idx="3"/>
            <a:endCxn id="56" idx="2"/>
          </p:cNvCxnSpPr>
          <p:nvPr/>
        </p:nvCxnSpPr>
        <p:spPr>
          <a:xfrm>
            <a:off x="2333145" y="4285279"/>
            <a:ext cx="1975070" cy="51799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136025CB-F38E-571E-2841-E0DE950AA698}"/>
              </a:ext>
            </a:extLst>
          </p:cNvPr>
          <p:cNvCxnSpPr>
            <a:cxnSpLocks noGrp="1" noRot="1" noMove="1" noResize="1" noEditPoints="1" noAdjustHandles="1" noChangeArrowheads="1" noChangeShapeType="1"/>
            <a:stCxn id="23" idx="3"/>
            <a:endCxn id="56" idx="2"/>
          </p:cNvCxnSpPr>
          <p:nvPr/>
        </p:nvCxnSpPr>
        <p:spPr>
          <a:xfrm>
            <a:off x="2333145" y="3295543"/>
            <a:ext cx="1975070" cy="150772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1E1C1BCA-68E7-2DDE-26D5-EE14300BACF2}"/>
              </a:ext>
            </a:extLst>
          </p:cNvPr>
          <p:cNvCxnSpPr>
            <a:cxnSpLocks noGrp="1" noRot="1" noMove="1" noResize="1" noEditPoints="1" noAdjustHandles="1" noChangeArrowheads="1" noChangeShapeType="1"/>
            <a:stCxn id="10" idx="3"/>
            <a:endCxn id="56" idx="2"/>
          </p:cNvCxnSpPr>
          <p:nvPr/>
        </p:nvCxnSpPr>
        <p:spPr>
          <a:xfrm>
            <a:off x="2333145" y="2305807"/>
            <a:ext cx="1975070" cy="249746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240B358D-84BF-6A68-AC64-9175634B8D56}"/>
              </a:ext>
            </a:extLst>
          </p:cNvPr>
          <p:cNvCxnSpPr>
            <a:cxnSpLocks noGrp="1" noRot="1" noMove="1" noResize="1" noEditPoints="1" noAdjustHandles="1" noChangeArrowheads="1" noChangeShapeType="1"/>
            <a:stCxn id="73" idx="2"/>
            <a:endCxn id="42" idx="6"/>
          </p:cNvCxnSpPr>
          <p:nvPr/>
        </p:nvCxnSpPr>
        <p:spPr>
          <a:xfrm flipH="1" flipV="1">
            <a:off x="5028215" y="2838511"/>
            <a:ext cx="2089850" cy="196476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id="{8EC88B32-C25B-1349-8670-20295967F1AA}"/>
              </a:ext>
            </a:extLst>
          </p:cNvPr>
          <p:cNvCxnSpPr>
            <a:cxnSpLocks noGrp="1" noRot="1" noMove="1" noResize="1" noEditPoints="1" noAdjustHandles="1" noChangeArrowheads="1" noChangeShapeType="1"/>
            <a:stCxn id="73" idx="2"/>
            <a:endCxn id="53" idx="6"/>
          </p:cNvCxnSpPr>
          <p:nvPr/>
        </p:nvCxnSpPr>
        <p:spPr>
          <a:xfrm flipH="1" flipV="1">
            <a:off x="5028215" y="3820891"/>
            <a:ext cx="2089850" cy="98238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>
            <a:extLst>
              <a:ext uri="{FF2B5EF4-FFF2-40B4-BE49-F238E27FC236}">
                <a16:creationId xmlns:a16="http://schemas.microsoft.com/office/drawing/2014/main" id="{B9422611-1B4C-D1D3-19B4-8E68D694F4B3}"/>
              </a:ext>
            </a:extLst>
          </p:cNvPr>
          <p:cNvCxnSpPr>
            <a:cxnSpLocks noGrp="1" noRot="1" noMove="1" noResize="1" noEditPoints="1" noAdjustHandles="1" noChangeArrowheads="1" noChangeShapeType="1"/>
            <a:stCxn id="73" idx="2"/>
            <a:endCxn id="56" idx="6"/>
          </p:cNvCxnSpPr>
          <p:nvPr/>
        </p:nvCxnSpPr>
        <p:spPr>
          <a:xfrm flipH="1">
            <a:off x="5028215" y="4803271"/>
            <a:ext cx="208985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01CE3ABF-22DC-634A-8CF2-DF5F727B6D50}"/>
              </a:ext>
            </a:extLst>
          </p:cNvPr>
          <p:cNvCxnSpPr>
            <a:cxnSpLocks noGrp="1" noRot="1" noMove="1" noResize="1" noEditPoints="1" noAdjustHandles="1" noChangeArrowheads="1" noChangeShapeType="1"/>
            <a:stCxn id="10" idx="3"/>
            <a:endCxn id="53" idx="2"/>
          </p:cNvCxnSpPr>
          <p:nvPr/>
        </p:nvCxnSpPr>
        <p:spPr>
          <a:xfrm>
            <a:off x="2333145" y="2305807"/>
            <a:ext cx="1975070" cy="151508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069D2364-5CAC-8BD6-3AD4-C14296707627}"/>
              </a:ext>
            </a:extLst>
          </p:cNvPr>
          <p:cNvCxnSpPr>
            <a:cxnSpLocks noGrp="1" noRot="1" noMove="1" noResize="1" noEditPoints="1" noAdjustHandles="1" noChangeArrowheads="1" noChangeShapeType="1"/>
            <a:stCxn id="23" idx="3"/>
          </p:cNvCxnSpPr>
          <p:nvPr/>
        </p:nvCxnSpPr>
        <p:spPr>
          <a:xfrm>
            <a:off x="2333145" y="3295543"/>
            <a:ext cx="1975070" cy="52534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FB938D10-4A84-0653-5D97-53BE19EC173E}"/>
              </a:ext>
            </a:extLst>
          </p:cNvPr>
          <p:cNvCxnSpPr>
            <a:cxnSpLocks noGrp="1" noRot="1" noMove="1" noResize="1" noEditPoints="1" noAdjustHandles="1" noChangeArrowheads="1" noChangeShapeType="1"/>
            <a:stCxn id="26" idx="3"/>
            <a:endCxn id="53" idx="2"/>
          </p:cNvCxnSpPr>
          <p:nvPr/>
        </p:nvCxnSpPr>
        <p:spPr>
          <a:xfrm flipV="1">
            <a:off x="2333145" y="3820891"/>
            <a:ext cx="1975070" cy="46438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ADB48ADB-86B3-00FB-F9FD-D7A4086FE7D4}"/>
              </a:ext>
            </a:extLst>
          </p:cNvPr>
          <p:cNvCxnSpPr>
            <a:cxnSpLocks noGrp="1" noRot="1" noMove="1" noResize="1" noEditPoints="1" noAdjustHandles="1" noChangeArrowheads="1" noChangeShapeType="1"/>
            <a:stCxn id="28" idx="6"/>
            <a:endCxn id="53" idx="2"/>
          </p:cNvCxnSpPr>
          <p:nvPr/>
        </p:nvCxnSpPr>
        <p:spPr>
          <a:xfrm flipV="1">
            <a:off x="2323831" y="3820891"/>
            <a:ext cx="1984384" cy="1484604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8DB16E9-C1CF-DBA4-20EE-7E0E98D01EEC}"/>
              </a:ext>
            </a:extLst>
          </p:cNvPr>
          <p:cNvCxnSpPr>
            <a:cxnSpLocks noGrp="1" noRot="1" noMove="1" noResize="1" noEditPoints="1" noAdjustHandles="1" noChangeArrowheads="1" noChangeShapeType="1"/>
            <a:stCxn id="42" idx="6"/>
            <a:endCxn id="71" idx="2"/>
          </p:cNvCxnSpPr>
          <p:nvPr/>
        </p:nvCxnSpPr>
        <p:spPr>
          <a:xfrm>
            <a:off x="5028215" y="2838511"/>
            <a:ext cx="2089850" cy="98238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6CBA43E0-CA03-8F57-7BC5-28DC7BB686CA}"/>
              </a:ext>
            </a:extLst>
          </p:cNvPr>
          <p:cNvCxnSpPr>
            <a:cxnSpLocks noGrp="1" noRot="1" noMove="1" noResize="1" noEditPoints="1" noAdjustHandles="1" noChangeArrowheads="1" noChangeShapeType="1"/>
            <a:stCxn id="53" idx="6"/>
            <a:endCxn id="71" idx="2"/>
          </p:cNvCxnSpPr>
          <p:nvPr/>
        </p:nvCxnSpPr>
        <p:spPr>
          <a:xfrm>
            <a:off x="5028215" y="3820891"/>
            <a:ext cx="208985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E5CC70AF-2D08-6A27-9C53-DBCE53164B7E}"/>
              </a:ext>
            </a:extLst>
          </p:cNvPr>
          <p:cNvCxnSpPr>
            <a:cxnSpLocks noGrp="1" noRot="1" noMove="1" noResize="1" noEditPoints="1" noAdjustHandles="1" noChangeArrowheads="1" noChangeShapeType="1"/>
            <a:stCxn id="56" idx="6"/>
            <a:endCxn id="71" idx="2"/>
          </p:cNvCxnSpPr>
          <p:nvPr/>
        </p:nvCxnSpPr>
        <p:spPr>
          <a:xfrm flipV="1">
            <a:off x="5028215" y="3820891"/>
            <a:ext cx="2089850" cy="98238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A3E14F55-4151-C01D-8107-12B578EB3EF6}"/>
              </a:ext>
            </a:extLst>
          </p:cNvPr>
          <p:cNvCxnSpPr>
            <a:cxnSpLocks noGrp="1" noRot="1" noMove="1" noResize="1" noEditPoints="1" noAdjustHandles="1" noChangeArrowheads="1" noChangeShapeType="1"/>
            <a:stCxn id="69" idx="6"/>
            <a:endCxn id="92" idx="2"/>
          </p:cNvCxnSpPr>
          <p:nvPr/>
        </p:nvCxnSpPr>
        <p:spPr>
          <a:xfrm>
            <a:off x="7838065" y="2838511"/>
            <a:ext cx="2020790" cy="147724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301FE497-332F-8182-72F9-355E06EA844A}"/>
              </a:ext>
            </a:extLst>
          </p:cNvPr>
          <p:cNvCxnSpPr>
            <a:cxnSpLocks noGrp="1" noRot="1" noMove="1" noResize="1" noEditPoints="1" noAdjustHandles="1" noChangeArrowheads="1" noChangeShapeType="1"/>
            <a:stCxn id="71" idx="6"/>
            <a:endCxn id="92" idx="2"/>
          </p:cNvCxnSpPr>
          <p:nvPr/>
        </p:nvCxnSpPr>
        <p:spPr>
          <a:xfrm>
            <a:off x="7838065" y="3820891"/>
            <a:ext cx="2020790" cy="49486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4911856E-8FE2-15E1-1BE2-B6BFF870B0BC}"/>
              </a:ext>
            </a:extLst>
          </p:cNvPr>
          <p:cNvCxnSpPr>
            <a:cxnSpLocks noGrp="1" noRot="1" noMove="1" noResize="1" noEditPoints="1" noAdjustHandles="1" noChangeArrowheads="1" noChangeShapeType="1"/>
            <a:stCxn id="73" idx="6"/>
            <a:endCxn id="92" idx="2"/>
          </p:cNvCxnSpPr>
          <p:nvPr/>
        </p:nvCxnSpPr>
        <p:spPr>
          <a:xfrm flipV="1">
            <a:off x="7838065" y="4315759"/>
            <a:ext cx="2020790" cy="48751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06498D1-C704-50F3-FD8A-75A8FD0AA227}"/>
              </a:ext>
            </a:extLst>
          </p:cNvPr>
          <p:cNvCxnSpPr>
            <a:cxnSpLocks noGrp="1" noRot="1" noMove="1" noResize="1" noEditPoints="1" noAdjustHandles="1" noChangeArrowheads="1" noChangeShapeType="1"/>
            <a:stCxn id="10" idx="3"/>
            <a:endCxn id="42" idx="2"/>
          </p:cNvCxnSpPr>
          <p:nvPr/>
        </p:nvCxnSpPr>
        <p:spPr>
          <a:xfrm>
            <a:off x="2333145" y="2305807"/>
            <a:ext cx="1975070" cy="53270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12B6322-BAD4-6E1C-58FC-8D655F23C4B8}"/>
              </a:ext>
            </a:extLst>
          </p:cNvPr>
          <p:cNvCxnSpPr>
            <a:cxnSpLocks noGrp="1" noRot="1" noMove="1" noResize="1" noEditPoints="1" noAdjustHandles="1" noChangeArrowheads="1" noChangeShapeType="1"/>
            <a:stCxn id="23" idx="3"/>
            <a:endCxn id="42" idx="2"/>
          </p:cNvCxnSpPr>
          <p:nvPr/>
        </p:nvCxnSpPr>
        <p:spPr>
          <a:xfrm flipV="1">
            <a:off x="2333145" y="2838511"/>
            <a:ext cx="1975070" cy="45703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506AF72-D3BB-F3A2-68B9-6C079A66C382}"/>
              </a:ext>
            </a:extLst>
          </p:cNvPr>
          <p:cNvCxnSpPr>
            <a:cxnSpLocks noGrp="1" noRot="1" noMove="1" noResize="1" noEditPoints="1" noAdjustHandles="1" noChangeArrowheads="1" noChangeShapeType="1"/>
            <a:stCxn id="26" idx="3"/>
            <a:endCxn id="42" idx="2"/>
          </p:cNvCxnSpPr>
          <p:nvPr/>
        </p:nvCxnSpPr>
        <p:spPr>
          <a:xfrm flipV="1">
            <a:off x="2333145" y="2838511"/>
            <a:ext cx="1975070" cy="144676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50B8FE8-1A9B-1797-86BA-0EA1536F6DE2}"/>
              </a:ext>
            </a:extLst>
          </p:cNvPr>
          <p:cNvCxnSpPr>
            <a:cxnSpLocks noGrp="1" noRot="1" noMove="1" noResize="1" noEditPoints="1" noAdjustHandles="1" noChangeArrowheads="1" noChangeShapeType="1"/>
            <a:stCxn id="28" idx="6"/>
            <a:endCxn id="42" idx="2"/>
          </p:cNvCxnSpPr>
          <p:nvPr/>
        </p:nvCxnSpPr>
        <p:spPr>
          <a:xfrm flipV="1">
            <a:off x="2323831" y="2838511"/>
            <a:ext cx="1984384" cy="246698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9831C4D2-51EE-1949-FC81-FB1F0796B441}"/>
              </a:ext>
            </a:extLst>
          </p:cNvPr>
          <p:cNvCxnSpPr>
            <a:cxnSpLocks noGrp="1" noRot="1" noMove="1" noResize="1" noEditPoints="1" noAdjustHandles="1" noChangeArrowheads="1" noChangeShapeType="1"/>
            <a:stCxn id="69" idx="2"/>
            <a:endCxn id="42" idx="6"/>
          </p:cNvCxnSpPr>
          <p:nvPr/>
        </p:nvCxnSpPr>
        <p:spPr>
          <a:xfrm flipH="1">
            <a:off x="5028215" y="2838511"/>
            <a:ext cx="208985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45CACC85-4238-7538-1DF1-8751D563A03D}"/>
              </a:ext>
            </a:extLst>
          </p:cNvPr>
          <p:cNvCxnSpPr>
            <a:cxnSpLocks noGrp="1" noRot="1" noMove="1" noResize="1" noEditPoints="1" noAdjustHandles="1" noChangeArrowheads="1" noChangeShapeType="1"/>
            <a:stCxn id="69" idx="2"/>
            <a:endCxn id="53" idx="6"/>
          </p:cNvCxnSpPr>
          <p:nvPr/>
        </p:nvCxnSpPr>
        <p:spPr>
          <a:xfrm flipH="1">
            <a:off x="5028215" y="2838511"/>
            <a:ext cx="2089850" cy="98238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D7210887-E10A-3158-A587-4CE4CEE2D75C}"/>
              </a:ext>
            </a:extLst>
          </p:cNvPr>
          <p:cNvCxnSpPr>
            <a:cxnSpLocks noGrp="1" noRot="1" noMove="1" noResize="1" noEditPoints="1" noAdjustHandles="1" noChangeArrowheads="1" noChangeShapeType="1"/>
            <a:stCxn id="56" idx="6"/>
            <a:endCxn id="69" idx="2"/>
          </p:cNvCxnSpPr>
          <p:nvPr/>
        </p:nvCxnSpPr>
        <p:spPr>
          <a:xfrm flipV="1">
            <a:off x="5028215" y="2838511"/>
            <a:ext cx="2089850" cy="196476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r Verbinder 163">
            <a:extLst>
              <a:ext uri="{FF2B5EF4-FFF2-40B4-BE49-F238E27FC236}">
                <a16:creationId xmlns:a16="http://schemas.microsoft.com/office/drawing/2014/main" id="{DFB8D004-4BE3-5658-02F9-6A9FF90A4FAB}"/>
              </a:ext>
            </a:extLst>
          </p:cNvPr>
          <p:cNvCxnSpPr>
            <a:cxnSpLocks noGrp="1" noRot="1" noMove="1" noResize="1" noEditPoints="1" noAdjustHandles="1" noChangeArrowheads="1" noChangeShapeType="1"/>
            <a:stCxn id="90" idx="2"/>
            <a:endCxn id="69" idx="6"/>
          </p:cNvCxnSpPr>
          <p:nvPr/>
        </p:nvCxnSpPr>
        <p:spPr>
          <a:xfrm flipH="1" flipV="1">
            <a:off x="7838065" y="2838511"/>
            <a:ext cx="2020790" cy="48751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r Verbinder 166">
            <a:extLst>
              <a:ext uri="{FF2B5EF4-FFF2-40B4-BE49-F238E27FC236}">
                <a16:creationId xmlns:a16="http://schemas.microsoft.com/office/drawing/2014/main" id="{ED525017-3192-D237-47CE-B7FF779FDA89}"/>
              </a:ext>
            </a:extLst>
          </p:cNvPr>
          <p:cNvCxnSpPr>
            <a:cxnSpLocks noGrp="1" noRot="1" noMove="1" noResize="1" noEditPoints="1" noAdjustHandles="1" noChangeArrowheads="1" noChangeShapeType="1"/>
            <a:stCxn id="90" idx="2"/>
            <a:endCxn id="71" idx="6"/>
          </p:cNvCxnSpPr>
          <p:nvPr/>
        </p:nvCxnSpPr>
        <p:spPr>
          <a:xfrm flipH="1">
            <a:off x="7838065" y="3326023"/>
            <a:ext cx="2020790" cy="49486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EA6ACE09-683E-9C31-65F1-56F83589822C}"/>
              </a:ext>
            </a:extLst>
          </p:cNvPr>
          <p:cNvCxnSpPr>
            <a:cxnSpLocks noGrp="1" noRot="1" noMove="1" noResize="1" noEditPoints="1" noAdjustHandles="1" noChangeArrowheads="1" noChangeShapeType="1"/>
            <a:stCxn id="90" idx="2"/>
            <a:endCxn id="73" idx="6"/>
          </p:cNvCxnSpPr>
          <p:nvPr/>
        </p:nvCxnSpPr>
        <p:spPr>
          <a:xfrm flipH="1">
            <a:off x="7838065" y="3326023"/>
            <a:ext cx="2020790" cy="147724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1A65E7C7-91D7-3F6D-E184-E0B7B6FE0A91}"/>
              </a:ext>
            </a:extLst>
          </p:cNvPr>
          <p:cNvCxnSpPr>
            <a:cxnSpLocks noGrp="1" noRot="1" noMove="1" noResize="1" noEditPoints="1" noAdjustHandles="1" noChangeArrowheads="1" noChangeShapeType="1"/>
            <a:stCxn id="190" idx="6"/>
            <a:endCxn id="56" idx="2"/>
          </p:cNvCxnSpPr>
          <p:nvPr/>
        </p:nvCxnSpPr>
        <p:spPr>
          <a:xfrm>
            <a:off x="3029427" y="1555095"/>
            <a:ext cx="1278788" cy="324817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105AB2E1-1B70-4023-55CC-BC3AD687444C}"/>
              </a:ext>
            </a:extLst>
          </p:cNvPr>
          <p:cNvCxnSpPr>
            <a:cxnSpLocks noGrp="1" noRot="1" noMove="1" noResize="1" noEditPoints="1" noAdjustHandles="1" noChangeArrowheads="1" noChangeShapeType="1"/>
            <a:stCxn id="190" idx="6"/>
            <a:endCxn id="53" idx="2"/>
          </p:cNvCxnSpPr>
          <p:nvPr/>
        </p:nvCxnSpPr>
        <p:spPr>
          <a:xfrm>
            <a:off x="3029427" y="1555095"/>
            <a:ext cx="1278788" cy="226579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r Verbinder 206">
            <a:extLst>
              <a:ext uri="{FF2B5EF4-FFF2-40B4-BE49-F238E27FC236}">
                <a16:creationId xmlns:a16="http://schemas.microsoft.com/office/drawing/2014/main" id="{22F63617-0615-A9DB-A21E-ADE7B1D2C81B}"/>
              </a:ext>
            </a:extLst>
          </p:cNvPr>
          <p:cNvCxnSpPr>
            <a:cxnSpLocks noGrp="1" noRot="1" noMove="1" noResize="1" noEditPoints="1" noAdjustHandles="1" noChangeArrowheads="1" noChangeShapeType="1"/>
            <a:stCxn id="184" idx="6"/>
            <a:endCxn id="92" idx="2"/>
          </p:cNvCxnSpPr>
          <p:nvPr/>
        </p:nvCxnSpPr>
        <p:spPr>
          <a:xfrm>
            <a:off x="8438078" y="1590790"/>
            <a:ext cx="1420777" cy="272496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r Verbinder 203">
            <a:extLst>
              <a:ext uri="{FF2B5EF4-FFF2-40B4-BE49-F238E27FC236}">
                <a16:creationId xmlns:a16="http://schemas.microsoft.com/office/drawing/2014/main" id="{DA807AA5-0771-FBC6-2910-95AA31C51CF6}"/>
              </a:ext>
            </a:extLst>
          </p:cNvPr>
          <p:cNvCxnSpPr>
            <a:cxnSpLocks noGrp="1" noRot="1" noMove="1" noResize="1" noEditPoints="1" noAdjustHandles="1" noChangeArrowheads="1" noChangeShapeType="1"/>
            <a:stCxn id="184" idx="6"/>
            <a:endCxn id="90" idx="2"/>
          </p:cNvCxnSpPr>
          <p:nvPr/>
        </p:nvCxnSpPr>
        <p:spPr>
          <a:xfrm>
            <a:off x="8438078" y="1590790"/>
            <a:ext cx="1420777" cy="1735233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0D1CB655-A01D-FC88-4FD1-1D439D6EF145}"/>
              </a:ext>
            </a:extLst>
          </p:cNvPr>
          <p:cNvCxnSpPr>
            <a:cxnSpLocks noGrp="1" noRot="1" noMove="1" noResize="1" noEditPoints="1" noAdjustHandles="1" noChangeArrowheads="1" noChangeShapeType="1"/>
            <a:stCxn id="187" idx="6"/>
            <a:endCxn id="73" idx="2"/>
          </p:cNvCxnSpPr>
          <p:nvPr/>
        </p:nvCxnSpPr>
        <p:spPr>
          <a:xfrm>
            <a:off x="5748215" y="1552505"/>
            <a:ext cx="1369850" cy="325076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r Verbinder 197">
            <a:extLst>
              <a:ext uri="{FF2B5EF4-FFF2-40B4-BE49-F238E27FC236}">
                <a16:creationId xmlns:a16="http://schemas.microsoft.com/office/drawing/2014/main" id="{86094755-2C1B-ADDF-0B4A-3D86974420D3}"/>
              </a:ext>
            </a:extLst>
          </p:cNvPr>
          <p:cNvCxnSpPr>
            <a:cxnSpLocks noGrp="1" noRot="1" noMove="1" noResize="1" noEditPoints="1" noAdjustHandles="1" noChangeArrowheads="1" noChangeShapeType="1"/>
            <a:stCxn id="187" idx="6"/>
            <a:endCxn id="71" idx="2"/>
          </p:cNvCxnSpPr>
          <p:nvPr/>
        </p:nvCxnSpPr>
        <p:spPr>
          <a:xfrm>
            <a:off x="5748215" y="1552505"/>
            <a:ext cx="1369850" cy="226838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55771366-91EF-5171-5E41-A8C727727B96}"/>
              </a:ext>
            </a:extLst>
          </p:cNvPr>
          <p:cNvCxnSpPr>
            <a:cxnSpLocks noGrp="1" noRot="1" noMove="1" noResize="1" noEditPoints="1" noAdjustHandles="1" noChangeArrowheads="1" noChangeShapeType="1"/>
            <a:stCxn id="187" idx="6"/>
            <a:endCxn id="69" idx="2"/>
          </p:cNvCxnSpPr>
          <p:nvPr/>
        </p:nvCxnSpPr>
        <p:spPr>
          <a:xfrm>
            <a:off x="5748215" y="1552505"/>
            <a:ext cx="1369850" cy="128600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Input-...">
            <a:extLst>
              <a:ext uri="{FF2B5EF4-FFF2-40B4-BE49-F238E27FC236}">
                <a16:creationId xmlns:a16="http://schemas.microsoft.com/office/drawing/2014/main" id="{868CA318-CEBD-D5F1-FC01-0CEC69CE01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9599" y="4945495"/>
            <a:ext cx="724232" cy="720000"/>
            <a:chOff x="3715331" y="2190213"/>
            <a:chExt cx="724232" cy="7200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71A3620-E214-14F1-1BCD-1BAFCD9F04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EB55536-F3B2-460D-FAC8-02114B00F9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5331" y="2288603"/>
              <a:ext cx="7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4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4" name="Input-X3">
            <a:extLst>
              <a:ext uri="{FF2B5EF4-FFF2-40B4-BE49-F238E27FC236}">
                <a16:creationId xmlns:a16="http://schemas.microsoft.com/office/drawing/2014/main" id="{05C585E1-B7BF-43A1-1287-5447B0DCCD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0285" y="3955759"/>
            <a:ext cx="742860" cy="720000"/>
            <a:chOff x="3719563" y="2190213"/>
            <a:chExt cx="742860" cy="72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10FCA3C-9E37-888D-049C-1F583B9C54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788CDC4-282F-52B1-D950-9A30A5C78B1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1" name="Input-X2">
            <a:extLst>
              <a:ext uri="{FF2B5EF4-FFF2-40B4-BE49-F238E27FC236}">
                <a16:creationId xmlns:a16="http://schemas.microsoft.com/office/drawing/2014/main" id="{ADF03370-D791-D8FF-39AC-750CC826CAB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0285" y="2966023"/>
            <a:ext cx="742860" cy="720000"/>
            <a:chOff x="3719563" y="2190213"/>
            <a:chExt cx="742860" cy="72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BDD8738-D7CB-D6DC-7A69-E85266B92F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E15EC5B-410E-B9E4-141E-47D909536F0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1" name="Input-X1">
            <a:extLst>
              <a:ext uri="{FF2B5EF4-FFF2-40B4-BE49-F238E27FC236}">
                <a16:creationId xmlns:a16="http://schemas.microsoft.com/office/drawing/2014/main" id="{1A341E89-1C49-968C-F4E1-77DC6298CF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90285" y="1976287"/>
            <a:ext cx="742860" cy="720000"/>
            <a:chOff x="3719563" y="2190213"/>
            <a:chExt cx="742860" cy="72000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3DBCD54-95AD-E0E9-24E0-F00C640D8E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3A86614-FE6B-010E-8E9D-A92543FF965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x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3" name="B3">
            <a:extLst>
              <a:ext uri="{FF2B5EF4-FFF2-40B4-BE49-F238E27FC236}">
                <a16:creationId xmlns:a16="http://schemas.microsoft.com/office/drawing/2014/main" id="{2E610DC5-D518-B225-97CD-92053BDAB56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718078" y="1230790"/>
            <a:ext cx="742860" cy="720000"/>
            <a:chOff x="3719563" y="2190213"/>
            <a:chExt cx="742860" cy="720000"/>
          </a:xfrm>
        </p:grpSpPr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9C8AC6CE-04B2-9AB2-7C03-6C1812CE8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85" name="Textfeld 184">
              <a:extLst>
                <a:ext uri="{FF2B5EF4-FFF2-40B4-BE49-F238E27FC236}">
                  <a16:creationId xmlns:a16="http://schemas.microsoft.com/office/drawing/2014/main" id="{0407D4C3-F977-EA9B-6C85-7664B0B60F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B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6" name="B2">
            <a:extLst>
              <a:ext uri="{FF2B5EF4-FFF2-40B4-BE49-F238E27FC236}">
                <a16:creationId xmlns:a16="http://schemas.microsoft.com/office/drawing/2014/main" id="{F63ED062-4B0F-33D7-A385-2C761FDD32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028215" y="1192505"/>
            <a:ext cx="742860" cy="720000"/>
            <a:chOff x="3719563" y="2190213"/>
            <a:chExt cx="742860" cy="720000"/>
          </a:xfrm>
        </p:grpSpPr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98695E26-6384-2539-E616-E1C554F5A1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88" name="Textfeld 187">
              <a:extLst>
                <a:ext uri="{FF2B5EF4-FFF2-40B4-BE49-F238E27FC236}">
                  <a16:creationId xmlns:a16="http://schemas.microsoft.com/office/drawing/2014/main" id="{166F1AE5-9E5F-E5B9-47CC-4532471AC3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B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9" name="B1">
            <a:extLst>
              <a:ext uri="{FF2B5EF4-FFF2-40B4-BE49-F238E27FC236}">
                <a16:creationId xmlns:a16="http://schemas.microsoft.com/office/drawing/2014/main" id="{E3D81ED4-065F-7425-BE58-FE8E211631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09427" y="1195095"/>
            <a:ext cx="742860" cy="720000"/>
            <a:chOff x="3719563" y="2190213"/>
            <a:chExt cx="742860" cy="720000"/>
          </a:xfrm>
        </p:grpSpPr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7A09E992-5327-CBD5-CBCB-CCF2640A1B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91" name="Textfeld 190">
              <a:extLst>
                <a:ext uri="{FF2B5EF4-FFF2-40B4-BE49-F238E27FC236}">
                  <a16:creationId xmlns:a16="http://schemas.microsoft.com/office/drawing/2014/main" id="{F34093ED-B7C6-E226-C0AB-FFA679C7451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B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DD623C43-3AA0-DA1B-F19F-B308F50EFA68}"/>
                  </a:ext>
                </a:extLst>
              </p:cNvPr>
              <p:cNvSpPr txBox="1"/>
              <p:nvPr/>
            </p:nvSpPr>
            <p:spPr>
              <a:xfrm>
                <a:off x="3833812" y="8248241"/>
                <a:ext cx="4524376" cy="1587173"/>
              </a:xfrm>
              <a:prstGeom prst="roundRect">
                <a:avLst/>
              </a:prstGeom>
              <a:solidFill>
                <a:srgbClr val="C00000">
                  <a:alpha val="40000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de-DE" sz="3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3200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de-DE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DE" sz="32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3200" b="1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3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3200" b="1" dirty="0"/>
              </a:p>
            </p:txBody>
          </p:sp>
        </mc:Choice>
        <mc:Fallback xmlns=""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DD623C43-3AA0-DA1B-F19F-B308F50EF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12" y="8248241"/>
                <a:ext cx="4524376" cy="158717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3D2295E2-8EDC-06F0-D16D-5BD48129DF87}"/>
              </a:ext>
            </a:extLst>
          </p:cNvPr>
          <p:cNvCxnSpPr>
            <a:cxnSpLocks/>
            <a:stCxn id="190" idx="6"/>
            <a:endCxn id="42" idx="2"/>
          </p:cNvCxnSpPr>
          <p:nvPr/>
        </p:nvCxnSpPr>
        <p:spPr>
          <a:xfrm>
            <a:off x="3029427" y="1555095"/>
            <a:ext cx="1278788" cy="128341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H11">
            <a:extLst>
              <a:ext uri="{FF2B5EF4-FFF2-40B4-BE49-F238E27FC236}">
                <a16:creationId xmlns:a16="http://schemas.microsoft.com/office/drawing/2014/main" id="{13618C08-E39D-89E7-9820-E6BC7B1307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39155" y="2478511"/>
            <a:ext cx="903840" cy="720000"/>
            <a:chOff x="3650503" y="2190213"/>
            <a:chExt cx="903840" cy="72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E4FFF01-C0BD-8FAF-CCFC-877E55C14E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686B83E-3D69-C191-E96D-E4C85C67F3C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2" name="H12">
            <a:extLst>
              <a:ext uri="{FF2B5EF4-FFF2-40B4-BE49-F238E27FC236}">
                <a16:creationId xmlns:a16="http://schemas.microsoft.com/office/drawing/2014/main" id="{0D40185A-A038-AE6C-12A0-880F8DF47D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39155" y="3460891"/>
            <a:ext cx="903840" cy="720000"/>
            <a:chOff x="3650503" y="2190213"/>
            <a:chExt cx="903840" cy="72000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190572F4-7C3B-8443-B259-ADEBF785A6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4526EC84-C3CB-B869-D54F-5AB16FCD8CC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55" name="H13">
            <a:extLst>
              <a:ext uri="{FF2B5EF4-FFF2-40B4-BE49-F238E27FC236}">
                <a16:creationId xmlns:a16="http://schemas.microsoft.com/office/drawing/2014/main" id="{26A4A743-7C79-C5BC-F2BC-18CA8ED3EE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39155" y="4443271"/>
            <a:ext cx="903840" cy="720000"/>
            <a:chOff x="3650503" y="2190213"/>
            <a:chExt cx="903840" cy="720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00578F3-F1A6-EFC2-0A62-19DCDBC9F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7FE7AFC-3B58-4DB2-5941-B221152382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6" name="Hn3">
            <a:extLst>
              <a:ext uri="{FF2B5EF4-FFF2-40B4-BE49-F238E27FC236}">
                <a16:creationId xmlns:a16="http://schemas.microsoft.com/office/drawing/2014/main" id="{AD9A7C79-E3CE-7FA1-FEA1-047408E8CD8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49005" y="4443271"/>
            <a:ext cx="903840" cy="720000"/>
            <a:chOff x="3650503" y="2190213"/>
            <a:chExt cx="903840" cy="72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5417688-CFD5-B086-03BF-8E32A56A9D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B1C3514C-E70A-58D9-0ACA-A4337011D8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23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7" name="Hn2">
            <a:extLst>
              <a:ext uri="{FF2B5EF4-FFF2-40B4-BE49-F238E27FC236}">
                <a16:creationId xmlns:a16="http://schemas.microsoft.com/office/drawing/2014/main" id="{37697469-DC08-DE78-1A57-B887273444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49005" y="3460891"/>
            <a:ext cx="903840" cy="720000"/>
            <a:chOff x="3650503" y="2190213"/>
            <a:chExt cx="903840" cy="72000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9DBA6ECA-50B3-BBEC-E4F9-8CA1216CB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654F317-5A2A-2424-23BB-2DE4DC08A0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68" name="Hn1">
            <a:extLst>
              <a:ext uri="{FF2B5EF4-FFF2-40B4-BE49-F238E27FC236}">
                <a16:creationId xmlns:a16="http://schemas.microsoft.com/office/drawing/2014/main" id="{9F0EEE1D-2ADD-6AAA-0CE8-6B1F8ADFE7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49005" y="2478511"/>
            <a:ext cx="903840" cy="720000"/>
            <a:chOff x="3650503" y="2190213"/>
            <a:chExt cx="903840" cy="720000"/>
          </a:xfrm>
        </p:grpSpPr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6F3EAF8-DA85-7C41-A245-973D467AF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46433BA-BFC4-E34D-91CA-F9E94729F4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0503" y="2258123"/>
              <a:ext cx="903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h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9" name="Output-Y1">
            <a:extLst>
              <a:ext uri="{FF2B5EF4-FFF2-40B4-BE49-F238E27FC236}">
                <a16:creationId xmlns:a16="http://schemas.microsoft.com/office/drawing/2014/main" id="{17CECABB-5838-82D6-53F6-098CCACB53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58855" y="2966023"/>
            <a:ext cx="742860" cy="720000"/>
            <a:chOff x="3719563" y="2190213"/>
            <a:chExt cx="742860" cy="720000"/>
          </a:xfrm>
        </p:grpSpPr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842CAFC0-9CAC-DFBE-F77B-D2B49B45E3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1EC07E02-02C7-3EDA-BDB3-9A2F2EFAAB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1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88" name="Output-Y2">
            <a:extLst>
              <a:ext uri="{FF2B5EF4-FFF2-40B4-BE49-F238E27FC236}">
                <a16:creationId xmlns:a16="http://schemas.microsoft.com/office/drawing/2014/main" id="{C319A361-AC29-850A-FB9D-307A6A3C7D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858855" y="3955759"/>
            <a:ext cx="742860" cy="720000"/>
            <a:chOff x="3719563" y="2190213"/>
            <a:chExt cx="742860" cy="72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0CDD34D-BC49-89E3-1AFE-665E2106E4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FE14888C-EC8D-C82C-5DEC-4B1EB510C3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42423" y="2258123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latin typeface="Arial Rounded MT Bold" panose="020F0704030504030204" pitchFamily="34" charset="0"/>
                </a:rPr>
                <a:t>y</a:t>
              </a:r>
              <a:r>
                <a:rPr lang="de-DE" sz="2800" baseline="-25000" dirty="0">
                  <a:latin typeface="Arial Rounded MT Bold" panose="020F0704030504030204" pitchFamily="34" charset="0"/>
                </a:rPr>
                <a:t>2</a:t>
              </a:r>
              <a:endParaRPr lang="de-DE" sz="28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23" name="Textfeld 222">
            <a:extLst>
              <a:ext uri="{FF2B5EF4-FFF2-40B4-BE49-F238E27FC236}">
                <a16:creationId xmlns:a16="http://schemas.microsoft.com/office/drawing/2014/main" id="{A31AAC9F-8BD2-2E28-FFE1-60109C1B34A2}"/>
              </a:ext>
            </a:extLst>
          </p:cNvPr>
          <p:cNvSpPr txBox="1"/>
          <p:nvPr/>
        </p:nvSpPr>
        <p:spPr>
          <a:xfrm>
            <a:off x="-2611420" y="-646986"/>
            <a:ext cx="1132947" cy="646986"/>
          </a:xfrm>
          <a:prstGeom prst="roundRect">
            <a:avLst/>
          </a:prstGeom>
          <a:solidFill>
            <a:srgbClr val="7030A0">
              <a:alpha val="40000"/>
            </a:srgbClr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Arial Rounded MT Bold" panose="020F0704030504030204" pitchFamily="34" charset="0"/>
              </a:rPr>
              <a:t>Bias</a:t>
            </a:r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A468198F-C465-F683-7D90-3522958D40FC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-1478473" y="-323493"/>
            <a:ext cx="720000" cy="1237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B8B91002-EE27-2554-AD86-D89168FD7376}"/>
              </a:ext>
            </a:extLst>
          </p:cNvPr>
          <p:cNvSpPr txBox="1"/>
          <p:nvPr/>
        </p:nvSpPr>
        <p:spPr>
          <a:xfrm>
            <a:off x="5506242" y="7317160"/>
            <a:ext cx="1611823" cy="646986"/>
          </a:xfrm>
          <a:prstGeom prst="roundRect">
            <a:avLst/>
          </a:prstGeom>
          <a:solidFill>
            <a:schemeClr val="accent6">
              <a:lumMod val="75000"/>
              <a:alpha val="40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Arial Rounded MT Bold" panose="020F0704030504030204" pitchFamily="34" charset="0"/>
              </a:rPr>
              <a:t>Kante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C1D66B6-83DA-AEF3-6F73-739D620B0AA9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596027" y="7314563"/>
            <a:ext cx="1910215" cy="3260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6000" y="369000"/>
            <a:ext cx="6120000" cy="61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6000" y="2998113"/>
            <a:ext cx="72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</p:spTree>
    <p:extLst>
      <p:ext uri="{BB962C8B-B14F-4D97-AF65-F5344CB8AC3E}">
        <p14:creationId xmlns:p14="http://schemas.microsoft.com/office/powerpoint/2010/main" val="34483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82F64884-B7D3-FDD5-EFEB-06DDAD8C04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773209" y="861774"/>
            <a:ext cx="7321226" cy="3634026"/>
            <a:chOff x="1590285" y="1192505"/>
            <a:chExt cx="9011430" cy="4472990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9ACF8159-D863-2033-BB96-FFA4F9814FB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0" idx="6"/>
              <a:endCxn id="148" idx="2"/>
            </p:cNvCxnSpPr>
            <p:nvPr/>
          </p:nvCxnSpPr>
          <p:spPr>
            <a:xfrm flipV="1">
              <a:off x="2323831" y="4803271"/>
              <a:ext cx="1984384" cy="50222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05A4B1F-CF35-9B4F-8C63-1BD9F20B136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4" idx="3"/>
              <a:endCxn id="148" idx="2"/>
            </p:cNvCxnSpPr>
            <p:nvPr/>
          </p:nvCxnSpPr>
          <p:spPr>
            <a:xfrm>
              <a:off x="2333145" y="4297473"/>
              <a:ext cx="1975070" cy="50579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7EED087C-D2DC-655F-CFF3-43A748A75CA9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7" idx="3"/>
              <a:endCxn id="148" idx="2"/>
            </p:cNvCxnSpPr>
            <p:nvPr/>
          </p:nvCxnSpPr>
          <p:spPr>
            <a:xfrm>
              <a:off x="2333145" y="3307737"/>
              <a:ext cx="1975070" cy="149553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D8F60D65-EC90-FBCC-DCBA-DE43809EE49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0" idx="3"/>
              <a:endCxn id="148" idx="2"/>
            </p:cNvCxnSpPr>
            <p:nvPr/>
          </p:nvCxnSpPr>
          <p:spPr>
            <a:xfrm>
              <a:off x="2333145" y="2318000"/>
              <a:ext cx="1975070" cy="2485272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D8D43D8-EB43-7FCD-4AFF-261AF479EC9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2"/>
              <a:endCxn id="142" idx="6"/>
            </p:cNvCxnSpPr>
            <p:nvPr/>
          </p:nvCxnSpPr>
          <p:spPr>
            <a:xfrm flipH="1" flipV="1">
              <a:off x="5028215" y="2838511"/>
              <a:ext cx="2089850" cy="196476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6C855FC9-134F-6DC9-D65B-48116615ED7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2"/>
              <a:endCxn id="145" idx="6"/>
            </p:cNvCxnSpPr>
            <p:nvPr/>
          </p:nvCxnSpPr>
          <p:spPr>
            <a:xfrm flipH="1" flipV="1">
              <a:off x="5028215" y="3820891"/>
              <a:ext cx="2089850" cy="98238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86F6903D-1301-5345-0477-8DE716917C7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2"/>
              <a:endCxn id="148" idx="6"/>
            </p:cNvCxnSpPr>
            <p:nvPr/>
          </p:nvCxnSpPr>
          <p:spPr>
            <a:xfrm flipH="1">
              <a:off x="5028215" y="4803271"/>
              <a:ext cx="208985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6E2EF6DB-F1C3-025C-913A-D3E5BCC020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0" idx="3"/>
              <a:endCxn id="145" idx="2"/>
            </p:cNvCxnSpPr>
            <p:nvPr/>
          </p:nvCxnSpPr>
          <p:spPr>
            <a:xfrm>
              <a:off x="2333145" y="2318000"/>
              <a:ext cx="1975070" cy="150289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500AD54F-5434-52A4-D016-47F46714F63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7" idx="3"/>
            </p:cNvCxnSpPr>
            <p:nvPr/>
          </p:nvCxnSpPr>
          <p:spPr>
            <a:xfrm>
              <a:off x="2333145" y="3307737"/>
              <a:ext cx="1975070" cy="51315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778C3A1-B539-5157-E750-10CF9AEC76E1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4" idx="3"/>
              <a:endCxn id="145" idx="2"/>
            </p:cNvCxnSpPr>
            <p:nvPr/>
          </p:nvCxnSpPr>
          <p:spPr>
            <a:xfrm flipV="1">
              <a:off x="2333145" y="3820891"/>
              <a:ext cx="1975070" cy="47658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425D3311-D01E-4C9B-C2B6-95CD490D10E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0" idx="6"/>
              <a:endCxn id="145" idx="2"/>
            </p:cNvCxnSpPr>
            <p:nvPr/>
          </p:nvCxnSpPr>
          <p:spPr>
            <a:xfrm flipV="1">
              <a:off x="2323831" y="3820891"/>
              <a:ext cx="1984384" cy="148460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006CA56E-081B-FF87-63AF-0151EE7B015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2" idx="6"/>
              <a:endCxn id="154" idx="2"/>
            </p:cNvCxnSpPr>
            <p:nvPr/>
          </p:nvCxnSpPr>
          <p:spPr>
            <a:xfrm>
              <a:off x="5028215" y="2838511"/>
              <a:ext cx="2089850" cy="98238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4567D00A-CD5E-D7C0-EFBC-B1A741AF125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5" idx="6"/>
              <a:endCxn id="154" idx="2"/>
            </p:cNvCxnSpPr>
            <p:nvPr/>
          </p:nvCxnSpPr>
          <p:spPr>
            <a:xfrm>
              <a:off x="5028215" y="3820891"/>
              <a:ext cx="2089850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F66F262D-5512-A090-E018-A69A5A8F59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8" idx="6"/>
              <a:endCxn id="154" idx="2"/>
            </p:cNvCxnSpPr>
            <p:nvPr/>
          </p:nvCxnSpPr>
          <p:spPr>
            <a:xfrm flipV="1">
              <a:off x="5028215" y="3820891"/>
              <a:ext cx="2089850" cy="98238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0779113C-C324-903E-C059-CEC359E8038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7" idx="6"/>
              <a:endCxn id="163" idx="2"/>
            </p:cNvCxnSpPr>
            <p:nvPr/>
          </p:nvCxnSpPr>
          <p:spPr>
            <a:xfrm>
              <a:off x="7838065" y="2838511"/>
              <a:ext cx="2020790" cy="147724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1B580D04-CAC3-0C4A-79B6-0A841A3DB93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4" idx="6"/>
              <a:endCxn id="163" idx="2"/>
            </p:cNvCxnSpPr>
            <p:nvPr/>
          </p:nvCxnSpPr>
          <p:spPr>
            <a:xfrm>
              <a:off x="7838065" y="3820891"/>
              <a:ext cx="2020790" cy="49486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AF56C15E-3D20-2CFF-5D8D-A2C17889208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6"/>
              <a:endCxn id="163" idx="2"/>
            </p:cNvCxnSpPr>
            <p:nvPr/>
          </p:nvCxnSpPr>
          <p:spPr>
            <a:xfrm flipV="1">
              <a:off x="7838065" y="4315759"/>
              <a:ext cx="2020790" cy="48751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C59F28AF-045E-4D1F-C86D-21B1C33C632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0" idx="3"/>
              <a:endCxn id="142" idx="2"/>
            </p:cNvCxnSpPr>
            <p:nvPr/>
          </p:nvCxnSpPr>
          <p:spPr>
            <a:xfrm>
              <a:off x="2333145" y="2318000"/>
              <a:ext cx="1975070" cy="52051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4203A869-7A34-A1A5-59D7-7B45248E76B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7" idx="3"/>
              <a:endCxn id="142" idx="2"/>
            </p:cNvCxnSpPr>
            <p:nvPr/>
          </p:nvCxnSpPr>
          <p:spPr>
            <a:xfrm flipV="1">
              <a:off x="2333145" y="2838512"/>
              <a:ext cx="1975070" cy="469225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77E78D9-659C-E742-DDD6-0B3977A84C9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4" idx="3"/>
              <a:endCxn id="142" idx="2"/>
            </p:cNvCxnSpPr>
            <p:nvPr/>
          </p:nvCxnSpPr>
          <p:spPr>
            <a:xfrm flipV="1">
              <a:off x="2333145" y="2838512"/>
              <a:ext cx="1975070" cy="1458961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EC05CDA5-5203-23A2-F00E-09B24E1F22A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0" idx="6"/>
              <a:endCxn id="142" idx="2"/>
            </p:cNvCxnSpPr>
            <p:nvPr/>
          </p:nvCxnSpPr>
          <p:spPr>
            <a:xfrm flipV="1">
              <a:off x="2323831" y="2838511"/>
              <a:ext cx="1984384" cy="2466984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7C85F86F-AB1A-7362-FBAD-5A38C026CFA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7" idx="2"/>
              <a:endCxn id="142" idx="6"/>
            </p:cNvCxnSpPr>
            <p:nvPr/>
          </p:nvCxnSpPr>
          <p:spPr>
            <a:xfrm flipH="1">
              <a:off x="5028215" y="2838511"/>
              <a:ext cx="2089850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FF8AF8F2-3D24-3ECE-7D04-7E1E9A6B724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7" idx="2"/>
              <a:endCxn id="145" idx="6"/>
            </p:cNvCxnSpPr>
            <p:nvPr/>
          </p:nvCxnSpPr>
          <p:spPr>
            <a:xfrm flipH="1">
              <a:off x="5028215" y="2838511"/>
              <a:ext cx="2089850" cy="98238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8A9B81E2-3D12-403D-403A-0A9EF8EC13B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8" idx="6"/>
              <a:endCxn id="157" idx="2"/>
            </p:cNvCxnSpPr>
            <p:nvPr/>
          </p:nvCxnSpPr>
          <p:spPr>
            <a:xfrm flipV="1">
              <a:off x="5028215" y="2838511"/>
              <a:ext cx="2089850" cy="196476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1C2882A4-A1CC-A03F-B244-D3A7691AA4A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60" idx="2"/>
              <a:endCxn id="157" idx="6"/>
            </p:cNvCxnSpPr>
            <p:nvPr/>
          </p:nvCxnSpPr>
          <p:spPr>
            <a:xfrm flipH="1" flipV="1">
              <a:off x="7838065" y="2838511"/>
              <a:ext cx="2020790" cy="48751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AECCC5F2-72CA-B273-7741-E09B5D0AC4B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60" idx="2"/>
              <a:endCxn id="154" idx="6"/>
            </p:cNvCxnSpPr>
            <p:nvPr/>
          </p:nvCxnSpPr>
          <p:spPr>
            <a:xfrm flipH="1">
              <a:off x="7838065" y="3326023"/>
              <a:ext cx="2020790" cy="49486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B8B0091F-DA54-2BB2-E664-C4C7F144AEF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60" idx="2"/>
              <a:endCxn id="151" idx="6"/>
            </p:cNvCxnSpPr>
            <p:nvPr/>
          </p:nvCxnSpPr>
          <p:spPr>
            <a:xfrm flipH="1">
              <a:off x="7838065" y="3326023"/>
              <a:ext cx="2020790" cy="147724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85410BED-15DD-65CB-0200-217C9EAEC36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8" idx="6"/>
              <a:endCxn id="148" idx="2"/>
            </p:cNvCxnSpPr>
            <p:nvPr/>
          </p:nvCxnSpPr>
          <p:spPr>
            <a:xfrm>
              <a:off x="3029427" y="1555095"/>
              <a:ext cx="1278788" cy="324817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CA0E4098-E3F3-FD68-8CCE-3EA27F40648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8" idx="6"/>
              <a:endCxn id="145" idx="2"/>
            </p:cNvCxnSpPr>
            <p:nvPr/>
          </p:nvCxnSpPr>
          <p:spPr>
            <a:xfrm>
              <a:off x="3029427" y="1555095"/>
              <a:ext cx="1278788" cy="226579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6AA6EBBB-C307-64C2-EFBF-446DFFE5DA5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2" idx="6"/>
              <a:endCxn id="163" idx="2"/>
            </p:cNvCxnSpPr>
            <p:nvPr/>
          </p:nvCxnSpPr>
          <p:spPr>
            <a:xfrm>
              <a:off x="8438078" y="1590790"/>
              <a:ext cx="1420777" cy="2724969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A1AC7446-0B48-7A4D-2523-FDBED89BFCE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2" idx="6"/>
              <a:endCxn id="160" idx="2"/>
            </p:cNvCxnSpPr>
            <p:nvPr/>
          </p:nvCxnSpPr>
          <p:spPr>
            <a:xfrm>
              <a:off x="8438078" y="1590790"/>
              <a:ext cx="1420777" cy="1735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282B132D-DC59-50D5-401E-C85E9D16059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5" idx="6"/>
              <a:endCxn id="151" idx="2"/>
            </p:cNvCxnSpPr>
            <p:nvPr/>
          </p:nvCxnSpPr>
          <p:spPr>
            <a:xfrm>
              <a:off x="5748215" y="1552505"/>
              <a:ext cx="1369850" cy="325076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29819864-3740-77DF-03F5-9F5434CC8E3A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5" idx="6"/>
              <a:endCxn id="154" idx="2"/>
            </p:cNvCxnSpPr>
            <p:nvPr/>
          </p:nvCxnSpPr>
          <p:spPr>
            <a:xfrm>
              <a:off x="5748215" y="1552505"/>
              <a:ext cx="1369850" cy="226838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B9E535A-EA51-FE7C-B1C7-1677343FE7E4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5" idx="6"/>
              <a:endCxn id="157" idx="2"/>
            </p:cNvCxnSpPr>
            <p:nvPr/>
          </p:nvCxnSpPr>
          <p:spPr>
            <a:xfrm>
              <a:off x="5748215" y="1552505"/>
              <a:ext cx="1369850" cy="128600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Input-...">
              <a:extLst>
                <a:ext uri="{FF2B5EF4-FFF2-40B4-BE49-F238E27FC236}">
                  <a16:creationId xmlns:a16="http://schemas.microsoft.com/office/drawing/2014/main" id="{B780FCC9-C985-7788-B4D8-A6567DC625E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9599" y="4945495"/>
              <a:ext cx="724232" cy="720000"/>
              <a:chOff x="3715331" y="2190213"/>
              <a:chExt cx="724232" cy="720000"/>
            </a:xfrm>
          </p:grpSpPr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B025F491-C325-5E27-077C-0F2CD5AC8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9F42A065-34E7-6751-17F9-68F3849B14F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5331" y="2276411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4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2" name="Input-X3">
              <a:extLst>
                <a:ext uri="{FF2B5EF4-FFF2-40B4-BE49-F238E27FC236}">
                  <a16:creationId xmlns:a16="http://schemas.microsoft.com/office/drawing/2014/main" id="{D40F2B2B-9386-D2ED-2F97-631D4E898A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0285" y="3955759"/>
              <a:ext cx="742860" cy="720000"/>
              <a:chOff x="3719563" y="2190213"/>
              <a:chExt cx="742860" cy="720000"/>
            </a:xfrm>
          </p:grpSpPr>
          <p:sp>
            <p:nvSpPr>
              <p:cNvPr id="123" name="Ellipse 122">
                <a:extLst>
                  <a:ext uri="{FF2B5EF4-FFF2-40B4-BE49-F238E27FC236}">
                    <a16:creationId xmlns:a16="http://schemas.microsoft.com/office/drawing/2014/main" id="{CB6A551C-311D-B2F0-9550-1E127AA915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4" name="Textfeld 123">
                <a:extLst>
                  <a:ext uri="{FF2B5EF4-FFF2-40B4-BE49-F238E27FC236}">
                    <a16:creationId xmlns:a16="http://schemas.microsoft.com/office/drawing/2014/main" id="{1D611438-BFDB-A662-7D8E-DE6B8CD1913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5" name="Input-X2">
              <a:extLst>
                <a:ext uri="{FF2B5EF4-FFF2-40B4-BE49-F238E27FC236}">
                  <a16:creationId xmlns:a16="http://schemas.microsoft.com/office/drawing/2014/main" id="{AF08BCA9-FCBC-D702-745C-5F2179510F6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0285" y="2966023"/>
              <a:ext cx="742860" cy="720000"/>
              <a:chOff x="3719563" y="2190213"/>
              <a:chExt cx="742860" cy="720000"/>
            </a:xfrm>
          </p:grpSpPr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BFAB6762-1AE7-60A0-857B-EA9EE01CE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08023AF4-2EBF-6053-06EE-D6849A50C68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8" name="Input-X1">
              <a:extLst>
                <a:ext uri="{FF2B5EF4-FFF2-40B4-BE49-F238E27FC236}">
                  <a16:creationId xmlns:a16="http://schemas.microsoft.com/office/drawing/2014/main" id="{E7DECA25-4113-E6F1-9D71-FA2AC92FA17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0285" y="1976287"/>
              <a:ext cx="742860" cy="720000"/>
              <a:chOff x="3719563" y="2190213"/>
              <a:chExt cx="742860" cy="720000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FD891410-96E4-CBB9-BBF9-CD910246E0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6198EAFB-202F-0815-5E57-57F468FF2C3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1" name="B3">
              <a:extLst>
                <a:ext uri="{FF2B5EF4-FFF2-40B4-BE49-F238E27FC236}">
                  <a16:creationId xmlns:a16="http://schemas.microsoft.com/office/drawing/2014/main" id="{6B8AB783-A185-F9F5-4411-7EDA7833AFB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18078" y="1230790"/>
              <a:ext cx="742860" cy="720000"/>
              <a:chOff x="3719563" y="2190213"/>
              <a:chExt cx="742860" cy="720000"/>
            </a:xfrm>
          </p:grpSpPr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BD831F05-13A5-2299-9997-83AC752908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3589F512-A84A-057A-B6A3-622930C3AF3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4" name="B2">
              <a:extLst>
                <a:ext uri="{FF2B5EF4-FFF2-40B4-BE49-F238E27FC236}">
                  <a16:creationId xmlns:a16="http://schemas.microsoft.com/office/drawing/2014/main" id="{776199D1-4351-96B5-C343-E074F424D0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28215" y="1192505"/>
              <a:ext cx="742860" cy="720000"/>
              <a:chOff x="3719563" y="2190213"/>
              <a:chExt cx="742860" cy="720000"/>
            </a:xfrm>
          </p:grpSpPr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88A587E6-4BA0-9FDA-C04C-B84A3FF1C3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8957A92-032F-FE94-4D1D-5428E68679C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7" name="B1">
              <a:extLst>
                <a:ext uri="{FF2B5EF4-FFF2-40B4-BE49-F238E27FC236}">
                  <a16:creationId xmlns:a16="http://schemas.microsoft.com/office/drawing/2014/main" id="{44C4A7F5-4884-0C10-0821-DB811F9BAFF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09427" y="1195095"/>
              <a:ext cx="742860" cy="720000"/>
              <a:chOff x="3719563" y="2190213"/>
              <a:chExt cx="742860" cy="720000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E6AA914F-4346-6564-479F-41A6BDF181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Textfeld 138">
                <a:extLst>
                  <a:ext uri="{FF2B5EF4-FFF2-40B4-BE49-F238E27FC236}">
                    <a16:creationId xmlns:a16="http://schemas.microsoft.com/office/drawing/2014/main" id="{FDE07B18-1559-DCE0-A8AA-A4941EA7314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C876861-3B58-C722-F48C-826DB7ED58E9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8" idx="6"/>
              <a:endCxn id="142" idx="2"/>
            </p:cNvCxnSpPr>
            <p:nvPr/>
          </p:nvCxnSpPr>
          <p:spPr>
            <a:xfrm>
              <a:off x="3029427" y="1555095"/>
              <a:ext cx="1278788" cy="128341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H11">
              <a:extLst>
                <a:ext uri="{FF2B5EF4-FFF2-40B4-BE49-F238E27FC236}">
                  <a16:creationId xmlns:a16="http://schemas.microsoft.com/office/drawing/2014/main" id="{0B42C73D-CF24-5497-D3B6-4C01F5FAB4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39155" y="2478511"/>
              <a:ext cx="903840" cy="720000"/>
              <a:chOff x="3650503" y="2190213"/>
              <a:chExt cx="903840" cy="720000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40F97729-A6CC-6201-C3DD-57080BA01D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0982D660-6AD5-410F-CF14-81C876FEBC2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44" name="H12">
              <a:extLst>
                <a:ext uri="{FF2B5EF4-FFF2-40B4-BE49-F238E27FC236}">
                  <a16:creationId xmlns:a16="http://schemas.microsoft.com/office/drawing/2014/main" id="{948ABCE5-B590-349E-252D-80D0C1BACAF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39155" y="3460891"/>
              <a:ext cx="903840" cy="720000"/>
              <a:chOff x="3650503" y="2190213"/>
              <a:chExt cx="903840" cy="720000"/>
            </a:xfrm>
          </p:grpSpPr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C5B9EAA3-8192-AC7C-5884-4CD5F5238C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981BB6A1-43BE-CA1E-7A4E-27FFA93CBE9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47" name="H13">
              <a:extLst>
                <a:ext uri="{FF2B5EF4-FFF2-40B4-BE49-F238E27FC236}">
                  <a16:creationId xmlns:a16="http://schemas.microsoft.com/office/drawing/2014/main" id="{CDCCBD11-3DA1-9ABB-2835-B0A50AF766B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39155" y="4443271"/>
              <a:ext cx="903840" cy="720000"/>
              <a:chOff x="3650503" y="2190213"/>
              <a:chExt cx="903840" cy="720000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717F6EC0-B04B-8D15-4C67-25B4223419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5379562C-DC9C-2CD7-58A5-C5D9D55EAA4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0" name="Hn3">
              <a:extLst>
                <a:ext uri="{FF2B5EF4-FFF2-40B4-BE49-F238E27FC236}">
                  <a16:creationId xmlns:a16="http://schemas.microsoft.com/office/drawing/2014/main" id="{6FA60A73-DB01-1708-0E56-E15DE40C8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49005" y="4443271"/>
              <a:ext cx="903840" cy="720000"/>
              <a:chOff x="3650503" y="2190213"/>
              <a:chExt cx="903840" cy="720000"/>
            </a:xfrm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D6F50DA8-77FE-47FF-7F5D-BF34A3A222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A3BE99B7-409F-FD4E-20C3-53B37730CF6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3" name="Hn2">
              <a:extLst>
                <a:ext uri="{FF2B5EF4-FFF2-40B4-BE49-F238E27FC236}">
                  <a16:creationId xmlns:a16="http://schemas.microsoft.com/office/drawing/2014/main" id="{51DD69DD-4551-2CD9-B2A0-179635B565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49005" y="3460891"/>
              <a:ext cx="903840" cy="720000"/>
              <a:chOff x="3650503" y="2190213"/>
              <a:chExt cx="903840" cy="720000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848F5B97-E8C5-0E6F-5A64-6DA9CD617F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F4C58E4-0C08-81EC-EC34-73593FD0FEA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6" name="Hn1">
              <a:extLst>
                <a:ext uri="{FF2B5EF4-FFF2-40B4-BE49-F238E27FC236}">
                  <a16:creationId xmlns:a16="http://schemas.microsoft.com/office/drawing/2014/main" id="{0740C387-A899-08D7-2272-5CEC9C8BBE9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49005" y="2478511"/>
              <a:ext cx="903840" cy="720000"/>
              <a:chOff x="3650503" y="2190213"/>
              <a:chExt cx="903840" cy="720000"/>
            </a:xfrm>
          </p:grpSpPr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CBEB15F8-30C7-B4AA-A619-63A37C630E9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1B01ACC2-73ED-AB80-6653-C33F73D97CE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9" name="Output-Y1">
              <a:extLst>
                <a:ext uri="{FF2B5EF4-FFF2-40B4-BE49-F238E27FC236}">
                  <a16:creationId xmlns:a16="http://schemas.microsoft.com/office/drawing/2014/main" id="{4286F0FC-2795-69E0-E319-12A707465D6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858855" y="2966023"/>
              <a:ext cx="742860" cy="720000"/>
              <a:chOff x="3719563" y="2190213"/>
              <a:chExt cx="742860" cy="720000"/>
            </a:xfrm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4723A66A-483C-A28F-9DD2-FE77E5E6B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DEBD4DEF-744D-3222-528E-4AF6762BC1D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y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62" name="Output-Y2">
              <a:extLst>
                <a:ext uri="{FF2B5EF4-FFF2-40B4-BE49-F238E27FC236}">
                  <a16:creationId xmlns:a16="http://schemas.microsoft.com/office/drawing/2014/main" id="{9E52FE7E-5346-FEBA-97FD-5E415EB03C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858855" y="3955759"/>
              <a:ext cx="742860" cy="720000"/>
              <a:chOff x="3719563" y="2190213"/>
              <a:chExt cx="742860" cy="720000"/>
            </a:xfrm>
          </p:grpSpPr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56129742-E729-08C2-BDA0-7731E9DDC9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4685AF30-7551-E9B8-5E3D-FD9B4A8B076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y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104B0994-10E4-4595-B48F-CAF2965D7064}"/>
              </a:ext>
            </a:extLst>
          </p:cNvPr>
          <p:cNvSpPr txBox="1"/>
          <p:nvPr/>
        </p:nvSpPr>
        <p:spPr>
          <a:xfrm>
            <a:off x="299035" y="1163861"/>
            <a:ext cx="44174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Initialisierung des Neuronalen Netzes mit zufälligen Gewichten und Bias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44BC14F9-6C17-62F0-9389-77C657C1BE1D}"/>
              </a:ext>
            </a:extLst>
          </p:cNvPr>
          <p:cNvGrpSpPr/>
          <p:nvPr/>
        </p:nvGrpSpPr>
        <p:grpSpPr>
          <a:xfrm>
            <a:off x="5092332" y="5293011"/>
            <a:ext cx="6761632" cy="1080000"/>
            <a:chOff x="4516529" y="5037573"/>
            <a:chExt cx="6761632" cy="1080000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34273128-8AA7-A9CC-267C-5E525CE2527F}"/>
                </a:ext>
              </a:extLst>
            </p:cNvPr>
            <p:cNvGrpSpPr/>
            <p:nvPr/>
          </p:nvGrpSpPr>
          <p:grpSpPr>
            <a:xfrm>
              <a:off x="4516529" y="5037573"/>
              <a:ext cx="3636804" cy="1080000"/>
              <a:chOff x="4505109" y="5102152"/>
              <a:chExt cx="3636804" cy="1080000"/>
            </a:xfrm>
          </p:grpSpPr>
          <p:sp>
            <p:nvSpPr>
              <p:cNvPr id="168" name="Rechteck: abgerundete Ecken 167">
                <a:extLst>
                  <a:ext uri="{FF2B5EF4-FFF2-40B4-BE49-F238E27FC236}">
                    <a16:creationId xmlns:a16="http://schemas.microsoft.com/office/drawing/2014/main" id="{C3C20F06-76CB-F79B-65C9-549E10766665}"/>
                  </a:ext>
                </a:extLst>
              </p:cNvPr>
              <p:cNvSpPr/>
              <p:nvPr/>
            </p:nvSpPr>
            <p:spPr>
              <a:xfrm>
                <a:off x="4505109" y="5102152"/>
                <a:ext cx="3240000" cy="1080000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b="1" dirty="0">
                    <a:latin typeface="Arial Rounded MT Bold" panose="020F0704030504030204" pitchFamily="34" charset="0"/>
                  </a:rPr>
                  <a:t>90 % Trainingsdaten</a:t>
                </a:r>
                <a:endParaRPr lang="de-DE" b="1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9" name="Rechteck: abgerundete Ecken 168">
                <a:extLst>
                  <a:ext uri="{FF2B5EF4-FFF2-40B4-BE49-F238E27FC236}">
                    <a16:creationId xmlns:a16="http://schemas.microsoft.com/office/drawing/2014/main" id="{615A4A16-EF8D-BCED-AFCF-F7BC19580381}"/>
                  </a:ext>
                </a:extLst>
              </p:cNvPr>
              <p:cNvSpPr/>
              <p:nvPr/>
            </p:nvSpPr>
            <p:spPr>
              <a:xfrm>
                <a:off x="7763030" y="5102152"/>
                <a:ext cx="378883" cy="1080000"/>
              </a:xfrm>
              <a:prstGeom prst="roundRect">
                <a:avLst>
                  <a:gd name="adj" fmla="val 23371"/>
                </a:avLst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2F545727-BF3D-EEC8-2C9E-1C4551148F65}"/>
                </a:ext>
              </a:extLst>
            </p:cNvPr>
            <p:cNvSpPr txBox="1"/>
            <p:nvPr/>
          </p:nvSpPr>
          <p:spPr>
            <a:xfrm>
              <a:off x="8688383" y="5322184"/>
              <a:ext cx="2589778" cy="510778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latin typeface="Arial Rounded MT Bold" panose="020F0704030504030204" pitchFamily="34" charset="0"/>
                </a:rPr>
                <a:t>10 % Testdaten</a:t>
              </a:r>
              <a:endParaRPr lang="de-DE" sz="2400" dirty="0"/>
            </a:p>
          </p:txBody>
        </p:sp>
        <p:cxnSp>
          <p:nvCxnSpPr>
            <p:cNvPr id="174" name="Gerade Verbindung mit Pfeil 173">
              <a:extLst>
                <a:ext uri="{FF2B5EF4-FFF2-40B4-BE49-F238E27FC236}">
                  <a16:creationId xmlns:a16="http://schemas.microsoft.com/office/drawing/2014/main" id="{977AFBB5-C63A-8411-3CD3-3516CA63F472}"/>
                </a:ext>
              </a:extLst>
            </p:cNvPr>
            <p:cNvCxnSpPr>
              <a:cxnSpLocks/>
              <a:stCxn id="172" idx="1"/>
              <a:endCxn id="169" idx="3"/>
            </p:cNvCxnSpPr>
            <p:nvPr/>
          </p:nvCxnSpPr>
          <p:spPr>
            <a:xfrm flipH="1">
              <a:off x="8153333" y="5577573"/>
              <a:ext cx="535050" cy="0"/>
            </a:xfrm>
            <a:prstGeom prst="straightConnector1">
              <a:avLst/>
            </a:prstGeom>
            <a:ln w="38100" cap="rnd">
              <a:solidFill>
                <a:schemeClr val="accent6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Ellipse 209">
            <a:extLst>
              <a:ext uri="{FF2B5EF4-FFF2-40B4-BE49-F238E27FC236}">
                <a16:creationId xmlns:a16="http://schemas.microsoft.com/office/drawing/2014/main" id="{8195F2B0-586F-0840-D956-6CC1BF89D129}"/>
              </a:ext>
            </a:extLst>
          </p:cNvPr>
          <p:cNvSpPr/>
          <p:nvPr/>
        </p:nvSpPr>
        <p:spPr>
          <a:xfrm>
            <a:off x="10265592" y="147201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C5BAC187-0587-1D14-1A1A-A7B1B2C58286}"/>
              </a:ext>
            </a:extLst>
          </p:cNvPr>
          <p:cNvSpPr/>
          <p:nvPr/>
        </p:nvSpPr>
        <p:spPr>
          <a:xfrm>
            <a:off x="8147175" y="147783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79,0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AEE516E0-BEF8-F7A7-6FBD-BB2283184C34}"/>
              </a:ext>
            </a:extLst>
          </p:cNvPr>
          <p:cNvSpPr/>
          <p:nvPr/>
        </p:nvSpPr>
        <p:spPr>
          <a:xfrm>
            <a:off x="5601549" y="370749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23,7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0CBD410D-7B72-5187-CA39-47DD2151930E}"/>
              </a:ext>
            </a:extLst>
          </p:cNvPr>
          <p:cNvSpPr/>
          <p:nvPr/>
        </p:nvSpPr>
        <p:spPr>
          <a:xfrm>
            <a:off x="5475483" y="314250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87,9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75D899AE-085B-6801-7255-8551CD06C8E4}"/>
              </a:ext>
            </a:extLst>
          </p:cNvPr>
          <p:cNvSpPr/>
          <p:nvPr/>
        </p:nvSpPr>
        <p:spPr>
          <a:xfrm>
            <a:off x="5420474" y="246739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0D13FBCA-C9C0-5989-8637-07B16069CF9F}"/>
              </a:ext>
            </a:extLst>
          </p:cNvPr>
          <p:cNvSpPr/>
          <p:nvPr/>
        </p:nvSpPr>
        <p:spPr>
          <a:xfrm>
            <a:off x="5401585" y="1828849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45,3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66DB4E1B-DD28-0754-1678-CF6A9E639278}"/>
              </a:ext>
            </a:extLst>
          </p:cNvPr>
          <p:cNvSpPr/>
          <p:nvPr/>
        </p:nvSpPr>
        <p:spPr>
          <a:xfrm>
            <a:off x="5942421" y="145866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13,1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F6C44F6F-5F15-93F4-13E2-0D3CC2BE7172}"/>
              </a:ext>
            </a:extLst>
          </p:cNvPr>
          <p:cNvSpPr/>
          <p:nvPr/>
        </p:nvSpPr>
        <p:spPr>
          <a:xfrm>
            <a:off x="10044137" y="3429000"/>
            <a:ext cx="738747" cy="268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73,2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BBAC4FC-3D1E-1E60-4354-1B057A461B11}"/>
              </a:ext>
            </a:extLst>
          </p:cNvPr>
          <p:cNvSpPr/>
          <p:nvPr/>
        </p:nvSpPr>
        <p:spPr>
          <a:xfrm rot="1349063">
            <a:off x="7768154" y="34614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47,5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5ABCB7BF-62CA-D5CB-62F9-96F18FB12B89}"/>
              </a:ext>
            </a:extLst>
          </p:cNvPr>
          <p:cNvSpPr/>
          <p:nvPr/>
        </p:nvSpPr>
        <p:spPr>
          <a:xfrm>
            <a:off x="7746383" y="2836078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82E71018-3E5E-E930-7096-703EF102ABE5}"/>
              </a:ext>
            </a:extLst>
          </p:cNvPr>
          <p:cNvSpPr/>
          <p:nvPr/>
        </p:nvSpPr>
        <p:spPr>
          <a:xfrm rot="20834897">
            <a:off x="7737271" y="216370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3BBCE705-7AA3-5C11-EF04-55736DC4C83F}"/>
              </a:ext>
            </a:extLst>
          </p:cNvPr>
          <p:cNvSpPr/>
          <p:nvPr/>
        </p:nvSpPr>
        <p:spPr>
          <a:xfrm>
            <a:off x="9920342" y="22478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16,2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F892D472-DAD8-9DBF-9EEC-CBE4925A63AC}"/>
              </a:ext>
            </a:extLst>
          </p:cNvPr>
          <p:cNvSpPr/>
          <p:nvPr/>
        </p:nvSpPr>
        <p:spPr>
          <a:xfrm>
            <a:off x="9934647" y="284185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182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1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9ACF8159-D863-2033-BB96-FFA4F9814FBD}"/>
              </a:ext>
            </a:extLst>
          </p:cNvPr>
          <p:cNvCxnSpPr>
            <a:cxnSpLocks/>
            <a:stCxn id="120" idx="6"/>
            <a:endCxn id="148" idx="2"/>
          </p:cNvCxnSpPr>
          <p:nvPr/>
        </p:nvCxnSpPr>
        <p:spPr>
          <a:xfrm flipV="1">
            <a:off x="5369169" y="3795297"/>
            <a:ext cx="1612188" cy="40802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405A4B1F-CF35-9B4F-8C63-1BD9F20B136D}"/>
              </a:ext>
            </a:extLst>
          </p:cNvPr>
          <p:cNvCxnSpPr>
            <a:cxnSpLocks/>
            <a:stCxn id="124" idx="3"/>
            <a:endCxn id="148" idx="2"/>
          </p:cNvCxnSpPr>
          <p:nvPr/>
        </p:nvCxnSpPr>
        <p:spPr>
          <a:xfrm>
            <a:off x="5348737" y="3404105"/>
            <a:ext cx="1632621" cy="39119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7EED087C-D2DC-655F-CFF3-43A748A75CA9}"/>
              </a:ext>
            </a:extLst>
          </p:cNvPr>
          <p:cNvCxnSpPr>
            <a:cxnSpLocks/>
            <a:stCxn id="127" idx="3"/>
            <a:endCxn id="148" idx="2"/>
          </p:cNvCxnSpPr>
          <p:nvPr/>
        </p:nvCxnSpPr>
        <p:spPr>
          <a:xfrm>
            <a:off x="5356265" y="2594196"/>
            <a:ext cx="1625093" cy="120110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D8F60D65-EC90-FBCC-DCBA-DE43809EE490}"/>
              </a:ext>
            </a:extLst>
          </p:cNvPr>
          <p:cNvCxnSpPr>
            <a:cxnSpLocks/>
            <a:stCxn id="130" idx="3"/>
            <a:endCxn id="148" idx="2"/>
          </p:cNvCxnSpPr>
          <p:nvPr/>
        </p:nvCxnSpPr>
        <p:spPr>
          <a:xfrm>
            <a:off x="5369170" y="1774355"/>
            <a:ext cx="1612188" cy="202094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BD8D43D8-EB43-7FCD-4AFF-261AF479EC93}"/>
              </a:ext>
            </a:extLst>
          </p:cNvPr>
          <p:cNvCxnSpPr>
            <a:cxnSpLocks/>
            <a:stCxn id="151" idx="2"/>
            <a:endCxn id="142" idx="6"/>
          </p:cNvCxnSpPr>
          <p:nvPr/>
        </p:nvCxnSpPr>
        <p:spPr>
          <a:xfrm flipH="1" flipV="1">
            <a:off x="7566313" y="2199052"/>
            <a:ext cx="1697873" cy="159624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6C855FC9-134F-6DC9-D65B-48116615ED78}"/>
              </a:ext>
            </a:extLst>
          </p:cNvPr>
          <p:cNvCxnSpPr>
            <a:cxnSpLocks/>
            <a:stCxn id="151" idx="2"/>
            <a:endCxn id="145" idx="6"/>
          </p:cNvCxnSpPr>
          <p:nvPr/>
        </p:nvCxnSpPr>
        <p:spPr>
          <a:xfrm flipH="1" flipV="1">
            <a:off x="7566313" y="2997175"/>
            <a:ext cx="1697873" cy="7981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6F6903D-1301-5345-0477-8DE716917C78}"/>
              </a:ext>
            </a:extLst>
          </p:cNvPr>
          <p:cNvCxnSpPr>
            <a:cxnSpLocks/>
            <a:stCxn id="151" idx="2"/>
            <a:endCxn id="148" idx="6"/>
          </p:cNvCxnSpPr>
          <p:nvPr/>
        </p:nvCxnSpPr>
        <p:spPr>
          <a:xfrm flipH="1">
            <a:off x="7566313" y="3795297"/>
            <a:ext cx="169787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6E2EF6DB-F1C3-025C-913A-D3E5BCC02045}"/>
              </a:ext>
            </a:extLst>
          </p:cNvPr>
          <p:cNvCxnSpPr>
            <a:cxnSpLocks/>
            <a:stCxn id="130" idx="3"/>
            <a:endCxn id="145" idx="2"/>
          </p:cNvCxnSpPr>
          <p:nvPr/>
        </p:nvCxnSpPr>
        <p:spPr>
          <a:xfrm>
            <a:off x="5369170" y="1774355"/>
            <a:ext cx="1612187" cy="122282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500AD54F-5434-52A4-D016-47F46714F638}"/>
              </a:ext>
            </a:extLst>
          </p:cNvPr>
          <p:cNvCxnSpPr>
            <a:cxnSpLocks/>
            <a:stCxn id="127" idx="3"/>
          </p:cNvCxnSpPr>
          <p:nvPr/>
        </p:nvCxnSpPr>
        <p:spPr>
          <a:xfrm>
            <a:off x="5356263" y="2594196"/>
            <a:ext cx="1604621" cy="48546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778C3A1-B539-5157-E750-10CF9AEC76E1}"/>
              </a:ext>
            </a:extLst>
          </p:cNvPr>
          <p:cNvCxnSpPr>
            <a:cxnSpLocks/>
            <a:stCxn id="124" idx="3"/>
            <a:endCxn id="145" idx="2"/>
          </p:cNvCxnSpPr>
          <p:nvPr/>
        </p:nvCxnSpPr>
        <p:spPr>
          <a:xfrm flipV="1">
            <a:off x="5348737" y="2997175"/>
            <a:ext cx="1632621" cy="40693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425D3311-D01E-4C9B-C2B6-95CD490D10E3}"/>
              </a:ext>
            </a:extLst>
          </p:cNvPr>
          <p:cNvCxnSpPr>
            <a:cxnSpLocks/>
            <a:stCxn id="120" idx="6"/>
            <a:endCxn id="145" idx="2"/>
          </p:cNvCxnSpPr>
          <p:nvPr/>
        </p:nvCxnSpPr>
        <p:spPr>
          <a:xfrm flipV="1">
            <a:off x="5369169" y="2997175"/>
            <a:ext cx="1612188" cy="12061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006CA56E-081B-FF87-63AF-0151EE7B0153}"/>
              </a:ext>
            </a:extLst>
          </p:cNvPr>
          <p:cNvCxnSpPr>
            <a:cxnSpLocks/>
            <a:stCxn id="142" idx="6"/>
            <a:endCxn id="154" idx="2"/>
          </p:cNvCxnSpPr>
          <p:nvPr/>
        </p:nvCxnSpPr>
        <p:spPr>
          <a:xfrm>
            <a:off x="7566313" y="2199052"/>
            <a:ext cx="1697873" cy="79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4567D00A-CD5E-D7C0-EFBC-B1A741AF125F}"/>
              </a:ext>
            </a:extLst>
          </p:cNvPr>
          <p:cNvCxnSpPr>
            <a:cxnSpLocks/>
            <a:stCxn id="145" idx="6"/>
            <a:endCxn id="154" idx="2"/>
          </p:cNvCxnSpPr>
          <p:nvPr/>
        </p:nvCxnSpPr>
        <p:spPr>
          <a:xfrm>
            <a:off x="7566313" y="2997175"/>
            <a:ext cx="1697873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66F262D-5512-A090-E018-A69A5A8F5945}"/>
              </a:ext>
            </a:extLst>
          </p:cNvPr>
          <p:cNvCxnSpPr>
            <a:cxnSpLocks/>
            <a:stCxn id="148" idx="6"/>
            <a:endCxn id="154" idx="2"/>
          </p:cNvCxnSpPr>
          <p:nvPr/>
        </p:nvCxnSpPr>
        <p:spPr>
          <a:xfrm flipV="1">
            <a:off x="7566313" y="2997175"/>
            <a:ext cx="1697873" cy="79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0779113C-C324-903E-C059-CEC359E8038C}"/>
              </a:ext>
            </a:extLst>
          </p:cNvPr>
          <p:cNvCxnSpPr>
            <a:cxnSpLocks/>
            <a:stCxn id="157" idx="6"/>
            <a:endCxn id="163" idx="2"/>
          </p:cNvCxnSpPr>
          <p:nvPr/>
        </p:nvCxnSpPr>
        <p:spPr>
          <a:xfrm>
            <a:off x="9849141" y="2199052"/>
            <a:ext cx="1641766" cy="120017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1B580D04-CAC3-0C4A-79B6-0A841A3DB938}"/>
              </a:ext>
            </a:extLst>
          </p:cNvPr>
          <p:cNvCxnSpPr>
            <a:cxnSpLocks/>
            <a:stCxn id="154" idx="6"/>
            <a:endCxn id="163" idx="2"/>
          </p:cNvCxnSpPr>
          <p:nvPr/>
        </p:nvCxnSpPr>
        <p:spPr>
          <a:xfrm>
            <a:off x="9849141" y="2997175"/>
            <a:ext cx="1641766" cy="40205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AF56C15E-3D20-2CFF-5D8D-A2C17889208F}"/>
              </a:ext>
            </a:extLst>
          </p:cNvPr>
          <p:cNvCxnSpPr>
            <a:cxnSpLocks/>
            <a:stCxn id="151" idx="6"/>
            <a:endCxn id="163" idx="2"/>
          </p:cNvCxnSpPr>
          <p:nvPr/>
        </p:nvCxnSpPr>
        <p:spPr>
          <a:xfrm flipV="1">
            <a:off x="9849141" y="3399224"/>
            <a:ext cx="1641766" cy="39607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59F28AF-045E-4D1F-C86D-21B1C33C6320}"/>
              </a:ext>
            </a:extLst>
          </p:cNvPr>
          <p:cNvCxnSpPr>
            <a:cxnSpLocks/>
            <a:stCxn id="130" idx="3"/>
            <a:endCxn id="142" idx="2"/>
          </p:cNvCxnSpPr>
          <p:nvPr/>
        </p:nvCxnSpPr>
        <p:spPr>
          <a:xfrm>
            <a:off x="5369170" y="1774355"/>
            <a:ext cx="1612188" cy="424697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4203A869-7A34-A1A5-59D7-7B45248E76BD}"/>
              </a:ext>
            </a:extLst>
          </p:cNvPr>
          <p:cNvCxnSpPr>
            <a:cxnSpLocks/>
            <a:stCxn id="127" idx="3"/>
            <a:endCxn id="142" idx="2"/>
          </p:cNvCxnSpPr>
          <p:nvPr/>
        </p:nvCxnSpPr>
        <p:spPr>
          <a:xfrm flipV="1">
            <a:off x="5356265" y="2199052"/>
            <a:ext cx="1625093" cy="39514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77E78D9-659C-E742-DDD6-0B3977A84C9D}"/>
              </a:ext>
            </a:extLst>
          </p:cNvPr>
          <p:cNvCxnSpPr>
            <a:cxnSpLocks/>
            <a:stCxn id="124" idx="3"/>
            <a:endCxn id="142" idx="2"/>
          </p:cNvCxnSpPr>
          <p:nvPr/>
        </p:nvCxnSpPr>
        <p:spPr>
          <a:xfrm flipV="1">
            <a:off x="5348737" y="2199052"/>
            <a:ext cx="1632621" cy="120505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EC05CDA5-5203-23A2-F00E-09B24E1F22A7}"/>
              </a:ext>
            </a:extLst>
          </p:cNvPr>
          <p:cNvCxnSpPr>
            <a:cxnSpLocks/>
            <a:stCxn id="120" idx="6"/>
            <a:endCxn id="142" idx="2"/>
          </p:cNvCxnSpPr>
          <p:nvPr/>
        </p:nvCxnSpPr>
        <p:spPr>
          <a:xfrm flipV="1">
            <a:off x="5369169" y="2199052"/>
            <a:ext cx="1612188" cy="200427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7C85F86F-AB1A-7362-FBAD-5A38C026CFA0}"/>
              </a:ext>
            </a:extLst>
          </p:cNvPr>
          <p:cNvCxnSpPr>
            <a:cxnSpLocks/>
            <a:stCxn id="157" idx="2"/>
            <a:endCxn id="142" idx="6"/>
          </p:cNvCxnSpPr>
          <p:nvPr/>
        </p:nvCxnSpPr>
        <p:spPr>
          <a:xfrm flipH="1">
            <a:off x="7566313" y="2199052"/>
            <a:ext cx="1697873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FF8AF8F2-3D24-3ECE-7D04-7E1E9A6B7248}"/>
              </a:ext>
            </a:extLst>
          </p:cNvPr>
          <p:cNvCxnSpPr>
            <a:cxnSpLocks/>
            <a:stCxn id="157" idx="2"/>
            <a:endCxn id="145" idx="6"/>
          </p:cNvCxnSpPr>
          <p:nvPr/>
        </p:nvCxnSpPr>
        <p:spPr>
          <a:xfrm flipH="1">
            <a:off x="7566313" y="2199052"/>
            <a:ext cx="1697873" cy="79812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8A9B81E2-3D12-403D-403A-0A9EF8EC13BC}"/>
              </a:ext>
            </a:extLst>
          </p:cNvPr>
          <p:cNvCxnSpPr>
            <a:cxnSpLocks/>
            <a:stCxn id="148" idx="6"/>
            <a:endCxn id="157" idx="2"/>
          </p:cNvCxnSpPr>
          <p:nvPr/>
        </p:nvCxnSpPr>
        <p:spPr>
          <a:xfrm flipV="1">
            <a:off x="7566313" y="2199052"/>
            <a:ext cx="1697873" cy="1596246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1C2882A4-A1CC-A03F-B244-D3A7691AA4AC}"/>
              </a:ext>
            </a:extLst>
          </p:cNvPr>
          <p:cNvCxnSpPr>
            <a:cxnSpLocks/>
            <a:stCxn id="160" idx="2"/>
            <a:endCxn id="157" idx="6"/>
          </p:cNvCxnSpPr>
          <p:nvPr/>
        </p:nvCxnSpPr>
        <p:spPr>
          <a:xfrm flipH="1" flipV="1">
            <a:off x="9849141" y="2199052"/>
            <a:ext cx="1641766" cy="39607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AECCC5F2-72CA-B273-7741-E09B5D0AC4BD}"/>
              </a:ext>
            </a:extLst>
          </p:cNvPr>
          <p:cNvCxnSpPr>
            <a:cxnSpLocks/>
            <a:stCxn id="160" idx="2"/>
            <a:endCxn id="154" idx="6"/>
          </p:cNvCxnSpPr>
          <p:nvPr/>
        </p:nvCxnSpPr>
        <p:spPr>
          <a:xfrm flipH="1">
            <a:off x="9849141" y="2595125"/>
            <a:ext cx="1641766" cy="40205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B8B0091F-DA54-2BB2-E664-C4C7F144AEF0}"/>
              </a:ext>
            </a:extLst>
          </p:cNvPr>
          <p:cNvCxnSpPr>
            <a:cxnSpLocks/>
            <a:stCxn id="160" idx="2"/>
            <a:endCxn id="151" idx="6"/>
          </p:cNvCxnSpPr>
          <p:nvPr/>
        </p:nvCxnSpPr>
        <p:spPr>
          <a:xfrm flipH="1">
            <a:off x="9849141" y="2595125"/>
            <a:ext cx="1641766" cy="120017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85410BED-15DD-65CB-0200-217C9EAEC365}"/>
              </a:ext>
            </a:extLst>
          </p:cNvPr>
          <p:cNvCxnSpPr>
            <a:cxnSpLocks/>
            <a:stCxn id="138" idx="6"/>
            <a:endCxn id="148" idx="2"/>
          </p:cNvCxnSpPr>
          <p:nvPr/>
        </p:nvCxnSpPr>
        <p:spPr>
          <a:xfrm>
            <a:off x="5942422" y="1156356"/>
            <a:ext cx="1038936" cy="263894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CA0E4098-E3F3-FD68-8CCE-3EA27F40648D}"/>
              </a:ext>
            </a:extLst>
          </p:cNvPr>
          <p:cNvCxnSpPr>
            <a:cxnSpLocks/>
            <a:stCxn id="138" idx="6"/>
            <a:endCxn id="145" idx="2"/>
          </p:cNvCxnSpPr>
          <p:nvPr/>
        </p:nvCxnSpPr>
        <p:spPr>
          <a:xfrm>
            <a:off x="5942422" y="1156356"/>
            <a:ext cx="1038936" cy="184081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6AA6EBBB-C307-64C2-EFBF-446DFFE5DA57}"/>
              </a:ext>
            </a:extLst>
          </p:cNvPr>
          <p:cNvCxnSpPr>
            <a:cxnSpLocks/>
            <a:stCxn id="132" idx="6"/>
            <a:endCxn id="163" idx="2"/>
          </p:cNvCxnSpPr>
          <p:nvPr/>
        </p:nvCxnSpPr>
        <p:spPr>
          <a:xfrm>
            <a:off x="10336615" y="1185356"/>
            <a:ext cx="1154293" cy="221386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A1AC7446-0B48-7A4D-2523-FDBED89BFCE0}"/>
              </a:ext>
            </a:extLst>
          </p:cNvPr>
          <p:cNvCxnSpPr>
            <a:cxnSpLocks/>
            <a:stCxn id="132" idx="6"/>
            <a:endCxn id="160" idx="2"/>
          </p:cNvCxnSpPr>
          <p:nvPr/>
        </p:nvCxnSpPr>
        <p:spPr>
          <a:xfrm>
            <a:off x="10336615" y="1185356"/>
            <a:ext cx="1154293" cy="140976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82B132D-DC59-50D5-401E-C85E9D160598}"/>
              </a:ext>
            </a:extLst>
          </p:cNvPr>
          <p:cNvCxnSpPr>
            <a:cxnSpLocks/>
            <a:stCxn id="135" idx="6"/>
            <a:endCxn id="151" idx="2"/>
          </p:cNvCxnSpPr>
          <p:nvPr/>
        </p:nvCxnSpPr>
        <p:spPr>
          <a:xfrm>
            <a:off x="8151268" y="1154252"/>
            <a:ext cx="1112918" cy="264104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9819864-3740-77DF-03F5-9F5434CC8E3A}"/>
              </a:ext>
            </a:extLst>
          </p:cNvPr>
          <p:cNvCxnSpPr>
            <a:cxnSpLocks/>
            <a:stCxn id="135" idx="6"/>
            <a:endCxn id="154" idx="2"/>
          </p:cNvCxnSpPr>
          <p:nvPr/>
        </p:nvCxnSpPr>
        <p:spPr>
          <a:xfrm>
            <a:off x="8151268" y="1154252"/>
            <a:ext cx="1112918" cy="1842923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6B9E535A-EA51-FE7C-B1C7-1677343FE7E4}"/>
              </a:ext>
            </a:extLst>
          </p:cNvPr>
          <p:cNvCxnSpPr>
            <a:cxnSpLocks/>
            <a:stCxn id="135" idx="6"/>
            <a:endCxn id="157" idx="2"/>
          </p:cNvCxnSpPr>
          <p:nvPr/>
        </p:nvCxnSpPr>
        <p:spPr>
          <a:xfrm>
            <a:off x="8151268" y="1154252"/>
            <a:ext cx="1112918" cy="1044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Input-...">
            <a:extLst>
              <a:ext uri="{FF2B5EF4-FFF2-40B4-BE49-F238E27FC236}">
                <a16:creationId xmlns:a16="http://schemas.microsoft.com/office/drawing/2014/main" id="{B780FCC9-C985-7788-B4D8-A6567DC625EE}"/>
              </a:ext>
            </a:extLst>
          </p:cNvPr>
          <p:cNvGrpSpPr>
            <a:grpSpLocks/>
          </p:cNvGrpSpPr>
          <p:nvPr/>
        </p:nvGrpSpPr>
        <p:grpSpPr>
          <a:xfrm>
            <a:off x="4780776" y="3910846"/>
            <a:ext cx="588393" cy="584955"/>
            <a:chOff x="3715331" y="2190213"/>
            <a:chExt cx="724232" cy="72000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B025F491-C325-5E27-077C-0F2CD5AC865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9F42A065-34E7-6751-17F9-68F3849B14F0}"/>
                </a:ext>
              </a:extLst>
            </p:cNvPr>
            <p:cNvSpPr txBox="1">
              <a:spLocks/>
            </p:cNvSpPr>
            <p:nvPr/>
          </p:nvSpPr>
          <p:spPr>
            <a:xfrm>
              <a:off x="3715331" y="2360797"/>
              <a:ext cx="720000" cy="378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30,3</a:t>
              </a:r>
            </a:p>
          </p:txBody>
        </p:sp>
      </p:grpSp>
      <p:grpSp>
        <p:nvGrpSpPr>
          <p:cNvPr id="122" name="Input-X3">
            <a:extLst>
              <a:ext uri="{FF2B5EF4-FFF2-40B4-BE49-F238E27FC236}">
                <a16:creationId xmlns:a16="http://schemas.microsoft.com/office/drawing/2014/main" id="{D40F2B2B-9386-D2ED-2F97-631D4E898ADC}"/>
              </a:ext>
            </a:extLst>
          </p:cNvPr>
          <p:cNvGrpSpPr>
            <a:grpSpLocks/>
          </p:cNvGrpSpPr>
          <p:nvPr/>
        </p:nvGrpSpPr>
        <p:grpSpPr>
          <a:xfrm>
            <a:off x="4763781" y="3106747"/>
            <a:ext cx="594385" cy="584955"/>
            <a:chOff x="3707957" y="2190213"/>
            <a:chExt cx="731606" cy="720000"/>
          </a:xfrm>
        </p:grpSpPr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CB6A551C-311D-B2F0-9550-1E127AA91539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1D611438-BFDB-A662-7D8E-DE6B8CD19132}"/>
                </a:ext>
              </a:extLst>
            </p:cNvPr>
            <p:cNvSpPr txBox="1">
              <a:spLocks/>
            </p:cNvSpPr>
            <p:nvPr/>
          </p:nvSpPr>
          <p:spPr>
            <a:xfrm>
              <a:off x="3707957" y="2366804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14,5</a:t>
              </a:r>
            </a:p>
          </p:txBody>
        </p:sp>
      </p:grpSp>
      <p:grpSp>
        <p:nvGrpSpPr>
          <p:cNvPr id="125" name="Input-X2">
            <a:extLst>
              <a:ext uri="{FF2B5EF4-FFF2-40B4-BE49-F238E27FC236}">
                <a16:creationId xmlns:a16="http://schemas.microsoft.com/office/drawing/2014/main" id="{AF08BCA9-FCBC-D702-745C-5F2179510F69}"/>
              </a:ext>
            </a:extLst>
          </p:cNvPr>
          <p:cNvGrpSpPr>
            <a:grpSpLocks/>
          </p:cNvGrpSpPr>
          <p:nvPr/>
        </p:nvGrpSpPr>
        <p:grpSpPr>
          <a:xfrm>
            <a:off x="4771309" y="2302647"/>
            <a:ext cx="586858" cy="584955"/>
            <a:chOff x="3717222" y="2190213"/>
            <a:chExt cx="722341" cy="720000"/>
          </a:xfrm>
        </p:grpSpPr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BFAB6762-1AE7-60A0-857B-EA9EE01CEDB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08023AF4-2EBF-6053-06EE-D6849A50C68E}"/>
                </a:ext>
              </a:extLst>
            </p:cNvPr>
            <p:cNvSpPr txBox="1">
              <a:spLocks/>
            </p:cNvSpPr>
            <p:nvPr/>
          </p:nvSpPr>
          <p:spPr>
            <a:xfrm>
              <a:off x="3717222" y="2359654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4,8</a:t>
              </a:r>
            </a:p>
          </p:txBody>
        </p:sp>
      </p:grpSp>
      <p:grpSp>
        <p:nvGrpSpPr>
          <p:cNvPr id="128" name="Input-X1">
            <a:extLst>
              <a:ext uri="{FF2B5EF4-FFF2-40B4-BE49-F238E27FC236}">
                <a16:creationId xmlns:a16="http://schemas.microsoft.com/office/drawing/2014/main" id="{E7DECA25-4113-E6F1-9D71-FA2AC92FA17F}"/>
              </a:ext>
            </a:extLst>
          </p:cNvPr>
          <p:cNvGrpSpPr>
            <a:grpSpLocks/>
          </p:cNvGrpSpPr>
          <p:nvPr/>
        </p:nvGrpSpPr>
        <p:grpSpPr>
          <a:xfrm>
            <a:off x="4773205" y="1498548"/>
            <a:ext cx="595965" cy="584955"/>
            <a:chOff x="3719563" y="2190213"/>
            <a:chExt cx="733552" cy="720000"/>
          </a:xfrm>
        </p:grpSpPr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891410-96E4-CBB9-BBF9-CD910246E0C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198EAFB-202F-0815-5E57-57F468FF2C3A}"/>
                </a:ext>
              </a:extLst>
            </p:cNvPr>
            <p:cNvSpPr txBox="1">
              <a:spLocks/>
            </p:cNvSpPr>
            <p:nvPr/>
          </p:nvSpPr>
          <p:spPr>
            <a:xfrm>
              <a:off x="3733115" y="2340277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82,3</a:t>
              </a:r>
            </a:p>
          </p:txBody>
        </p:sp>
      </p:grpSp>
      <p:grpSp>
        <p:nvGrpSpPr>
          <p:cNvPr id="131" name="B3">
            <a:extLst>
              <a:ext uri="{FF2B5EF4-FFF2-40B4-BE49-F238E27FC236}">
                <a16:creationId xmlns:a16="http://schemas.microsoft.com/office/drawing/2014/main" id="{6B8AB783-A185-F9F5-4411-7EDA7833AFB9}"/>
              </a:ext>
            </a:extLst>
          </p:cNvPr>
          <p:cNvGrpSpPr>
            <a:grpSpLocks/>
          </p:cNvGrpSpPr>
          <p:nvPr/>
        </p:nvGrpSpPr>
        <p:grpSpPr>
          <a:xfrm>
            <a:off x="9751659" y="892878"/>
            <a:ext cx="603528" cy="584955"/>
            <a:chOff x="3719563" y="2190213"/>
            <a:chExt cx="742860" cy="72000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BD831F05-13A5-2299-9997-83AC7529088E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3589F512-A84A-057A-B6A3-622930C3AF37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4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Arial Rounded MT Bold" panose="020F0704030504030204" pitchFamily="34" charset="0"/>
                </a:rPr>
                <a:t>B</a:t>
              </a:r>
              <a:r>
                <a:rPr lang="de-DE" sz="2400" baseline="-25000" dirty="0">
                  <a:latin typeface="Arial Rounded MT Bold" panose="020F0704030504030204" pitchFamily="34" charset="0"/>
                </a:rPr>
                <a:t>3</a:t>
              </a:r>
              <a:endParaRPr lang="de-DE" sz="24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4" name="B2">
            <a:extLst>
              <a:ext uri="{FF2B5EF4-FFF2-40B4-BE49-F238E27FC236}">
                <a16:creationId xmlns:a16="http://schemas.microsoft.com/office/drawing/2014/main" id="{776199D1-4351-96B5-C343-E074F424D0DD}"/>
              </a:ext>
            </a:extLst>
          </p:cNvPr>
          <p:cNvGrpSpPr>
            <a:grpSpLocks/>
          </p:cNvGrpSpPr>
          <p:nvPr/>
        </p:nvGrpSpPr>
        <p:grpSpPr>
          <a:xfrm>
            <a:off x="7566313" y="861774"/>
            <a:ext cx="603528" cy="584955"/>
            <a:chOff x="3719563" y="2190213"/>
            <a:chExt cx="742860" cy="720000"/>
          </a:xfrm>
        </p:grpSpPr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88A587E6-4BA0-9FDA-C04C-B84A3FF1C39D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68957A92-032F-FE94-4D1D-5428E68679C9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4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Arial Rounded MT Bold" panose="020F0704030504030204" pitchFamily="34" charset="0"/>
                </a:rPr>
                <a:t>B</a:t>
              </a:r>
              <a:r>
                <a:rPr lang="de-DE" sz="2400" baseline="-25000" dirty="0">
                  <a:latin typeface="Arial Rounded MT Bold" panose="020F0704030504030204" pitchFamily="34" charset="0"/>
                </a:rPr>
                <a:t>2</a:t>
              </a:r>
              <a:endParaRPr lang="de-DE" sz="24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7" name="B1">
            <a:extLst>
              <a:ext uri="{FF2B5EF4-FFF2-40B4-BE49-F238E27FC236}">
                <a16:creationId xmlns:a16="http://schemas.microsoft.com/office/drawing/2014/main" id="{44C4A7F5-4884-0C10-0821-DB811F9BAFFB}"/>
              </a:ext>
            </a:extLst>
          </p:cNvPr>
          <p:cNvGrpSpPr>
            <a:grpSpLocks/>
          </p:cNvGrpSpPr>
          <p:nvPr/>
        </p:nvGrpSpPr>
        <p:grpSpPr>
          <a:xfrm>
            <a:off x="5357467" y="863878"/>
            <a:ext cx="603528" cy="584955"/>
            <a:chOff x="3719563" y="2190213"/>
            <a:chExt cx="742860" cy="720000"/>
          </a:xfrm>
        </p:grpSpPr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AA914F-4346-6564-479F-41A6BDF181ED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FDE07B18-1559-DCE0-A8AA-A4941EA73140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4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Arial Rounded MT Bold" panose="020F0704030504030204" pitchFamily="34" charset="0"/>
                </a:rPr>
                <a:t>B</a:t>
              </a:r>
              <a:r>
                <a:rPr lang="de-DE" sz="2400" baseline="-25000" dirty="0">
                  <a:latin typeface="Arial Rounded MT Bold" panose="020F0704030504030204" pitchFamily="34" charset="0"/>
                </a:rPr>
                <a:t>1</a:t>
              </a:r>
              <a:endParaRPr lang="de-DE" sz="2400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3C876861-3B58-C722-F48C-826DB7ED58E9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5942422" y="1156356"/>
            <a:ext cx="1038936" cy="104269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H11">
            <a:extLst>
              <a:ext uri="{FF2B5EF4-FFF2-40B4-BE49-F238E27FC236}">
                <a16:creationId xmlns:a16="http://schemas.microsoft.com/office/drawing/2014/main" id="{0B42C73D-CF24-5497-D3B6-4C01F5FAB413}"/>
              </a:ext>
            </a:extLst>
          </p:cNvPr>
          <p:cNvGrpSpPr>
            <a:grpSpLocks/>
          </p:cNvGrpSpPr>
          <p:nvPr/>
        </p:nvGrpSpPr>
        <p:grpSpPr>
          <a:xfrm>
            <a:off x="6891841" y="1906574"/>
            <a:ext cx="734314" cy="584955"/>
            <a:chOff x="3609380" y="2190213"/>
            <a:chExt cx="903840" cy="720000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40F97729-A6CC-6201-C3DD-57080BA01D73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0982D660-6AD5-410F-CF14-81C876FEBC2D}"/>
                </a:ext>
              </a:extLst>
            </p:cNvPr>
            <p:cNvSpPr txBox="1">
              <a:spLocks/>
            </p:cNvSpPr>
            <p:nvPr/>
          </p:nvSpPr>
          <p:spPr>
            <a:xfrm>
              <a:off x="3609380" y="2336527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7,4</a:t>
              </a:r>
            </a:p>
          </p:txBody>
        </p:sp>
      </p:grpSp>
      <p:grpSp>
        <p:nvGrpSpPr>
          <p:cNvPr id="144" name="H12">
            <a:extLst>
              <a:ext uri="{FF2B5EF4-FFF2-40B4-BE49-F238E27FC236}">
                <a16:creationId xmlns:a16="http://schemas.microsoft.com/office/drawing/2014/main" id="{948ABCE5-B590-349E-252D-80D0C1BACAF4}"/>
              </a:ext>
            </a:extLst>
          </p:cNvPr>
          <p:cNvGrpSpPr>
            <a:grpSpLocks/>
          </p:cNvGrpSpPr>
          <p:nvPr/>
        </p:nvGrpSpPr>
        <p:grpSpPr>
          <a:xfrm>
            <a:off x="6906677" y="2704697"/>
            <a:ext cx="734314" cy="584955"/>
            <a:chOff x="3627642" y="2190213"/>
            <a:chExt cx="903840" cy="720000"/>
          </a:xfrm>
        </p:grpSpPr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C5B9EAA3-8192-AC7C-5884-4CD5F5238C16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981BB6A1-43BE-CA1E-7A4E-27FFA93CBE9C}"/>
                </a:ext>
              </a:extLst>
            </p:cNvPr>
            <p:cNvSpPr txBox="1">
              <a:spLocks/>
            </p:cNvSpPr>
            <p:nvPr/>
          </p:nvSpPr>
          <p:spPr>
            <a:xfrm>
              <a:off x="3627642" y="2367620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9,0</a:t>
              </a:r>
            </a:p>
          </p:txBody>
        </p:sp>
      </p:grpSp>
      <p:grpSp>
        <p:nvGrpSpPr>
          <p:cNvPr id="147" name="H13">
            <a:extLst>
              <a:ext uri="{FF2B5EF4-FFF2-40B4-BE49-F238E27FC236}">
                <a16:creationId xmlns:a16="http://schemas.microsoft.com/office/drawing/2014/main" id="{CDCCBD11-3DA1-9ABB-2835-B0A50AF766B9}"/>
              </a:ext>
            </a:extLst>
          </p:cNvPr>
          <p:cNvGrpSpPr>
            <a:grpSpLocks/>
          </p:cNvGrpSpPr>
          <p:nvPr/>
        </p:nvGrpSpPr>
        <p:grpSpPr>
          <a:xfrm>
            <a:off x="6929688" y="3502820"/>
            <a:ext cx="734314" cy="584955"/>
            <a:chOff x="3655964" y="2190213"/>
            <a:chExt cx="903840" cy="720000"/>
          </a:xfrm>
        </p:grpSpPr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7F6EC0-B04B-8D15-4C67-25B4223419B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5379562C-DC9C-2CD7-58A5-C5D9D55EAA4E}"/>
                </a:ext>
              </a:extLst>
            </p:cNvPr>
            <p:cNvSpPr txBox="1">
              <a:spLocks/>
            </p:cNvSpPr>
            <p:nvPr/>
          </p:nvSpPr>
          <p:spPr>
            <a:xfrm>
              <a:off x="3655964" y="2348919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93,4</a:t>
              </a:r>
            </a:p>
          </p:txBody>
        </p:sp>
      </p:grpSp>
      <p:grpSp>
        <p:nvGrpSpPr>
          <p:cNvPr id="150" name="Hn3">
            <a:extLst>
              <a:ext uri="{FF2B5EF4-FFF2-40B4-BE49-F238E27FC236}">
                <a16:creationId xmlns:a16="http://schemas.microsoft.com/office/drawing/2014/main" id="{6FA60A73-DB01-1708-0E56-E15DE40C8BDC}"/>
              </a:ext>
            </a:extLst>
          </p:cNvPr>
          <p:cNvGrpSpPr>
            <a:grpSpLocks/>
          </p:cNvGrpSpPr>
          <p:nvPr/>
        </p:nvGrpSpPr>
        <p:grpSpPr>
          <a:xfrm>
            <a:off x="9193687" y="3502820"/>
            <a:ext cx="734314" cy="584955"/>
            <a:chOff x="3632788" y="2190213"/>
            <a:chExt cx="903840" cy="720000"/>
          </a:xfrm>
        </p:grpSpPr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D6F50DA8-77FE-47FF-7F5D-BF34A3A22262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A3BE99B7-409F-FD4E-20C3-53B37730CF66}"/>
                </a:ext>
              </a:extLst>
            </p:cNvPr>
            <p:cNvSpPr txBox="1">
              <a:spLocks/>
            </p:cNvSpPr>
            <p:nvPr/>
          </p:nvSpPr>
          <p:spPr>
            <a:xfrm>
              <a:off x="3632788" y="2367999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5,6</a:t>
              </a:r>
            </a:p>
          </p:txBody>
        </p:sp>
      </p:grpSp>
      <p:grpSp>
        <p:nvGrpSpPr>
          <p:cNvPr id="153" name="Hn2">
            <a:extLst>
              <a:ext uri="{FF2B5EF4-FFF2-40B4-BE49-F238E27FC236}">
                <a16:creationId xmlns:a16="http://schemas.microsoft.com/office/drawing/2014/main" id="{51DD69DD-4551-2CD9-B2A0-179635B565C6}"/>
              </a:ext>
            </a:extLst>
          </p:cNvPr>
          <p:cNvGrpSpPr>
            <a:grpSpLocks/>
          </p:cNvGrpSpPr>
          <p:nvPr/>
        </p:nvGrpSpPr>
        <p:grpSpPr>
          <a:xfrm>
            <a:off x="9187677" y="2704697"/>
            <a:ext cx="734314" cy="584955"/>
            <a:chOff x="3625391" y="2190213"/>
            <a:chExt cx="903840" cy="720000"/>
          </a:xfrm>
        </p:grpSpPr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48F5B97-E8C5-0E6F-5A64-6DA9CD617F4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FF4C58E4-0C08-81EC-EC34-73593FD0FEA3}"/>
                </a:ext>
              </a:extLst>
            </p:cNvPr>
            <p:cNvSpPr txBox="1">
              <a:spLocks/>
            </p:cNvSpPr>
            <p:nvPr/>
          </p:nvSpPr>
          <p:spPr>
            <a:xfrm>
              <a:off x="3625391" y="2360290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86,7</a:t>
              </a:r>
            </a:p>
          </p:txBody>
        </p:sp>
      </p:grpSp>
      <p:grpSp>
        <p:nvGrpSpPr>
          <p:cNvPr id="156" name="Hn1">
            <a:extLst>
              <a:ext uri="{FF2B5EF4-FFF2-40B4-BE49-F238E27FC236}">
                <a16:creationId xmlns:a16="http://schemas.microsoft.com/office/drawing/2014/main" id="{0740C387-A899-08D7-2272-5CEC9C8BBE95}"/>
              </a:ext>
            </a:extLst>
          </p:cNvPr>
          <p:cNvGrpSpPr>
            <a:grpSpLocks/>
          </p:cNvGrpSpPr>
          <p:nvPr/>
        </p:nvGrpSpPr>
        <p:grpSpPr>
          <a:xfrm>
            <a:off x="9193687" y="1906574"/>
            <a:ext cx="734314" cy="584955"/>
            <a:chOff x="3632789" y="2190213"/>
            <a:chExt cx="903840" cy="720000"/>
          </a:xfrm>
        </p:grpSpPr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CBEB15F8-30C7-B4AA-A619-63A37C630E9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1B01ACC2-73ED-AB80-6653-C33F73D97CE8}"/>
                </a:ext>
              </a:extLst>
            </p:cNvPr>
            <p:cNvSpPr txBox="1">
              <a:spLocks/>
            </p:cNvSpPr>
            <p:nvPr/>
          </p:nvSpPr>
          <p:spPr>
            <a:xfrm>
              <a:off x="3632789" y="2383428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54,6</a:t>
              </a:r>
            </a:p>
          </p:txBody>
        </p:sp>
      </p:grpSp>
      <p:grpSp>
        <p:nvGrpSpPr>
          <p:cNvPr id="159" name="Output-Y1">
            <a:extLst>
              <a:ext uri="{FF2B5EF4-FFF2-40B4-BE49-F238E27FC236}">
                <a16:creationId xmlns:a16="http://schemas.microsoft.com/office/drawing/2014/main" id="{4286F0FC-2795-69E0-E319-12A707465D60}"/>
              </a:ext>
            </a:extLst>
          </p:cNvPr>
          <p:cNvGrpSpPr>
            <a:grpSpLocks/>
          </p:cNvGrpSpPr>
          <p:nvPr/>
        </p:nvGrpSpPr>
        <p:grpSpPr>
          <a:xfrm>
            <a:off x="11490904" y="2302647"/>
            <a:ext cx="584956" cy="584955"/>
            <a:chOff x="3719562" y="2190213"/>
            <a:chExt cx="720001" cy="720000"/>
          </a:xfrm>
        </p:grpSpPr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4723A66A-483C-A28F-9DD2-FE77E5E6B7D8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DEBD4DEF-744D-3222-528E-4AF6762BC1D9}"/>
                </a:ext>
              </a:extLst>
            </p:cNvPr>
            <p:cNvSpPr txBox="1">
              <a:spLocks/>
            </p:cNvSpPr>
            <p:nvPr/>
          </p:nvSpPr>
          <p:spPr>
            <a:xfrm>
              <a:off x="3719562" y="2352333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0,17</a:t>
              </a:r>
            </a:p>
          </p:txBody>
        </p:sp>
      </p:grpSp>
      <p:grpSp>
        <p:nvGrpSpPr>
          <p:cNvPr id="162" name="Output-Y2">
            <a:extLst>
              <a:ext uri="{FF2B5EF4-FFF2-40B4-BE49-F238E27FC236}">
                <a16:creationId xmlns:a16="http://schemas.microsoft.com/office/drawing/2014/main" id="{9E52FE7E-5346-FEBA-97FD-5E415EB03CFA}"/>
              </a:ext>
            </a:extLst>
          </p:cNvPr>
          <p:cNvGrpSpPr>
            <a:grpSpLocks/>
          </p:cNvGrpSpPr>
          <p:nvPr/>
        </p:nvGrpSpPr>
        <p:grpSpPr>
          <a:xfrm>
            <a:off x="11488067" y="3106747"/>
            <a:ext cx="587799" cy="584955"/>
            <a:chOff x="3716064" y="2190213"/>
            <a:chExt cx="723499" cy="720000"/>
          </a:xfrm>
        </p:grpSpPr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129742-E729-08C2-BDA0-7731E9DDC995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4" name="Textfeld 163">
              <a:extLst>
                <a:ext uri="{FF2B5EF4-FFF2-40B4-BE49-F238E27FC236}">
                  <a16:creationId xmlns:a16="http://schemas.microsoft.com/office/drawing/2014/main" id="{4685AF30-7551-E9B8-5E3D-FD9B4A8B0764}"/>
                </a:ext>
              </a:extLst>
            </p:cNvPr>
            <p:cNvSpPr txBox="1">
              <a:spLocks/>
            </p:cNvSpPr>
            <p:nvPr/>
          </p:nvSpPr>
          <p:spPr>
            <a:xfrm>
              <a:off x="3716064" y="2369262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0,83</a:t>
              </a: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104B0994-10E4-4595-B48F-CAF2965D7064}"/>
              </a:ext>
            </a:extLst>
          </p:cNvPr>
          <p:cNvSpPr txBox="1"/>
          <p:nvPr/>
        </p:nvSpPr>
        <p:spPr>
          <a:xfrm>
            <a:off x="299035" y="1163861"/>
            <a:ext cx="44174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Initialisierung des Neuronalen Netzes mit zufälligen Gewichten und Bias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der Ausgabe von einem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Trainigsdatenpunkt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8195F2B0-586F-0840-D956-6CC1BF89D129}"/>
              </a:ext>
            </a:extLst>
          </p:cNvPr>
          <p:cNvSpPr/>
          <p:nvPr/>
        </p:nvSpPr>
        <p:spPr>
          <a:xfrm>
            <a:off x="10265592" y="147201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C5BAC187-0587-1D14-1A1A-A7B1B2C58286}"/>
              </a:ext>
            </a:extLst>
          </p:cNvPr>
          <p:cNvSpPr/>
          <p:nvPr/>
        </p:nvSpPr>
        <p:spPr>
          <a:xfrm>
            <a:off x="8147175" y="147783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79,0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AEE516E0-BEF8-F7A7-6FBD-BB2283184C34}"/>
              </a:ext>
            </a:extLst>
          </p:cNvPr>
          <p:cNvSpPr/>
          <p:nvPr/>
        </p:nvSpPr>
        <p:spPr>
          <a:xfrm>
            <a:off x="5601549" y="370749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23,7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0CBD410D-7B72-5187-CA39-47DD2151930E}"/>
              </a:ext>
            </a:extLst>
          </p:cNvPr>
          <p:cNvSpPr/>
          <p:nvPr/>
        </p:nvSpPr>
        <p:spPr>
          <a:xfrm>
            <a:off x="5475483" y="314250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87,9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75D899AE-085B-6801-7255-8551CD06C8E4}"/>
              </a:ext>
            </a:extLst>
          </p:cNvPr>
          <p:cNvSpPr/>
          <p:nvPr/>
        </p:nvSpPr>
        <p:spPr>
          <a:xfrm>
            <a:off x="5420474" y="246739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0D13FBCA-C9C0-5989-8637-07B16069CF9F}"/>
              </a:ext>
            </a:extLst>
          </p:cNvPr>
          <p:cNvSpPr/>
          <p:nvPr/>
        </p:nvSpPr>
        <p:spPr>
          <a:xfrm>
            <a:off x="5401585" y="1828849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45,3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66DB4E1B-DD28-0754-1678-CF6A9E639278}"/>
              </a:ext>
            </a:extLst>
          </p:cNvPr>
          <p:cNvSpPr/>
          <p:nvPr/>
        </p:nvSpPr>
        <p:spPr>
          <a:xfrm>
            <a:off x="5942421" y="145866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13,1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F6C44F6F-5F15-93F4-13E2-0D3CC2BE7172}"/>
              </a:ext>
            </a:extLst>
          </p:cNvPr>
          <p:cNvSpPr/>
          <p:nvPr/>
        </p:nvSpPr>
        <p:spPr>
          <a:xfrm>
            <a:off x="10044137" y="3429000"/>
            <a:ext cx="738747" cy="268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73,2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BBAC4FC-3D1E-1E60-4354-1B057A461B11}"/>
              </a:ext>
            </a:extLst>
          </p:cNvPr>
          <p:cNvSpPr/>
          <p:nvPr/>
        </p:nvSpPr>
        <p:spPr>
          <a:xfrm rot="1349063">
            <a:off x="7768154" y="34614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47,5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5ABCB7BF-62CA-D5CB-62F9-96F18FB12B89}"/>
              </a:ext>
            </a:extLst>
          </p:cNvPr>
          <p:cNvSpPr/>
          <p:nvPr/>
        </p:nvSpPr>
        <p:spPr>
          <a:xfrm>
            <a:off x="7746383" y="2836078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82E71018-3E5E-E930-7096-703EF102ABE5}"/>
              </a:ext>
            </a:extLst>
          </p:cNvPr>
          <p:cNvSpPr/>
          <p:nvPr/>
        </p:nvSpPr>
        <p:spPr>
          <a:xfrm rot="20834897">
            <a:off x="7737271" y="216370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3BBCE705-7AA3-5C11-EF04-55736DC4C83F}"/>
              </a:ext>
            </a:extLst>
          </p:cNvPr>
          <p:cNvSpPr/>
          <p:nvPr/>
        </p:nvSpPr>
        <p:spPr>
          <a:xfrm>
            <a:off x="9920342" y="22478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16,2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F892D472-DAD8-9DBF-9EEC-CBE4925A63AC}"/>
              </a:ext>
            </a:extLst>
          </p:cNvPr>
          <p:cNvSpPr/>
          <p:nvPr/>
        </p:nvSpPr>
        <p:spPr>
          <a:xfrm>
            <a:off x="9934647" y="284185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182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F986328D-F9E0-E2B4-4956-2097CA75F4DA}"/>
              </a:ext>
            </a:extLst>
          </p:cNvPr>
          <p:cNvSpPr/>
          <p:nvPr/>
        </p:nvSpPr>
        <p:spPr>
          <a:xfrm>
            <a:off x="3325083" y="2742136"/>
            <a:ext cx="853743" cy="8646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latin typeface="Arial Rounded MT Bold" panose="020F0704030504030204" pitchFamily="34" charset="0"/>
              </a:rPr>
              <a:t>D</a:t>
            </a:r>
            <a:r>
              <a:rPr lang="de-DE" sz="2400" b="1" baseline="-25000" dirty="0" err="1">
                <a:latin typeface="Arial Rounded MT Bold" panose="020F0704030504030204" pitchFamily="34" charset="0"/>
              </a:rPr>
              <a:t>x</a:t>
            </a:r>
            <a:endParaRPr lang="de-DE" b="1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0F47DD07-BA9B-D74A-1A01-2CC4AE6D3B1C}"/>
              </a:ext>
            </a:extLst>
          </p:cNvPr>
          <p:cNvCxnSpPr>
            <a:cxnSpLocks/>
            <a:stCxn id="262" idx="6"/>
            <a:endCxn id="120" idx="2"/>
          </p:cNvCxnSpPr>
          <p:nvPr/>
        </p:nvCxnSpPr>
        <p:spPr>
          <a:xfrm>
            <a:off x="4178826" y="3174476"/>
            <a:ext cx="605388" cy="1028847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CA031AB3-85D0-B1C5-7A92-6AE89142EFDE}"/>
              </a:ext>
            </a:extLst>
          </p:cNvPr>
          <p:cNvCxnSpPr>
            <a:cxnSpLocks/>
            <a:stCxn id="262" idx="6"/>
            <a:endCxn id="123" idx="2"/>
          </p:cNvCxnSpPr>
          <p:nvPr/>
        </p:nvCxnSpPr>
        <p:spPr>
          <a:xfrm>
            <a:off x="4178826" y="3174476"/>
            <a:ext cx="594383" cy="224748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r Verbinder 268">
            <a:extLst>
              <a:ext uri="{FF2B5EF4-FFF2-40B4-BE49-F238E27FC236}">
                <a16:creationId xmlns:a16="http://schemas.microsoft.com/office/drawing/2014/main" id="{F174F85A-BB74-BCE0-9D80-3F40C4F3E6AE}"/>
              </a:ext>
            </a:extLst>
          </p:cNvPr>
          <p:cNvCxnSpPr>
            <a:cxnSpLocks/>
            <a:stCxn id="127" idx="1"/>
            <a:endCxn id="262" idx="6"/>
          </p:cNvCxnSpPr>
          <p:nvPr/>
        </p:nvCxnSpPr>
        <p:spPr>
          <a:xfrm flipH="1">
            <a:off x="4178826" y="2594196"/>
            <a:ext cx="592483" cy="58028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r Verbinder 271">
            <a:extLst>
              <a:ext uri="{FF2B5EF4-FFF2-40B4-BE49-F238E27FC236}">
                <a16:creationId xmlns:a16="http://schemas.microsoft.com/office/drawing/2014/main" id="{882B1EB1-EC98-CF78-BA6F-503A5F0F9A5D}"/>
              </a:ext>
            </a:extLst>
          </p:cNvPr>
          <p:cNvCxnSpPr>
            <a:cxnSpLocks/>
            <a:stCxn id="129" idx="2"/>
            <a:endCxn id="262" idx="6"/>
          </p:cNvCxnSpPr>
          <p:nvPr/>
        </p:nvCxnSpPr>
        <p:spPr>
          <a:xfrm flipH="1">
            <a:off x="4178826" y="1791026"/>
            <a:ext cx="594383" cy="138345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A290E3F-1805-2D6C-D1BA-6572B8111BF6}"/>
              </a:ext>
            </a:extLst>
          </p:cNvPr>
          <p:cNvGrpSpPr/>
          <p:nvPr/>
        </p:nvGrpSpPr>
        <p:grpSpPr>
          <a:xfrm>
            <a:off x="5092332" y="5293011"/>
            <a:ext cx="6761632" cy="1080000"/>
            <a:chOff x="4516529" y="5037573"/>
            <a:chExt cx="6761632" cy="1080000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B24616D-197D-7B75-9DE9-E1E8605BBCBA}"/>
                </a:ext>
              </a:extLst>
            </p:cNvPr>
            <p:cNvGrpSpPr/>
            <p:nvPr/>
          </p:nvGrpSpPr>
          <p:grpSpPr>
            <a:xfrm>
              <a:off x="4516529" y="5037573"/>
              <a:ext cx="3636804" cy="1080000"/>
              <a:chOff x="4505109" y="5102152"/>
              <a:chExt cx="3636804" cy="1080000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960EA7A8-CF0D-4CD3-4F4D-8E74B6CC475D}"/>
                  </a:ext>
                </a:extLst>
              </p:cNvPr>
              <p:cNvSpPr/>
              <p:nvPr/>
            </p:nvSpPr>
            <p:spPr>
              <a:xfrm>
                <a:off x="4505109" y="5102152"/>
                <a:ext cx="3240000" cy="1080000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b="1" dirty="0">
                    <a:latin typeface="Arial Rounded MT Bold" panose="020F0704030504030204" pitchFamily="34" charset="0"/>
                  </a:rPr>
                  <a:t>90 % Trainingsdaten</a:t>
                </a:r>
                <a:endParaRPr lang="de-DE" b="1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1F4C591A-FA17-3014-A4D1-2FFFDB306A6E}"/>
                  </a:ext>
                </a:extLst>
              </p:cNvPr>
              <p:cNvSpPr/>
              <p:nvPr/>
            </p:nvSpPr>
            <p:spPr>
              <a:xfrm>
                <a:off x="7763030" y="5102152"/>
                <a:ext cx="378883" cy="1080000"/>
              </a:xfrm>
              <a:prstGeom prst="roundRect">
                <a:avLst>
                  <a:gd name="adj" fmla="val 23371"/>
                </a:avLst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62CDAEB-380D-B444-B74F-420FD309AB02}"/>
                </a:ext>
              </a:extLst>
            </p:cNvPr>
            <p:cNvSpPr txBox="1"/>
            <p:nvPr/>
          </p:nvSpPr>
          <p:spPr>
            <a:xfrm>
              <a:off x="8688383" y="5322184"/>
              <a:ext cx="2589778" cy="510778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latin typeface="Arial Rounded MT Bold" panose="020F0704030504030204" pitchFamily="34" charset="0"/>
                </a:rPr>
                <a:t>10 % Testdaten</a:t>
              </a:r>
              <a:endParaRPr lang="de-DE" sz="2400" dirty="0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85F4288B-97E5-3149-812F-C2BFCE00FB8F}"/>
                </a:ext>
              </a:extLst>
            </p:cNvPr>
            <p:cNvCxnSpPr>
              <a:cxnSpLocks/>
              <a:stCxn id="25" idx="1"/>
              <a:endCxn id="28" idx="3"/>
            </p:cNvCxnSpPr>
            <p:nvPr/>
          </p:nvCxnSpPr>
          <p:spPr>
            <a:xfrm flipH="1">
              <a:off x="8153333" y="5577573"/>
              <a:ext cx="535050" cy="0"/>
            </a:xfrm>
            <a:prstGeom prst="straightConnector1">
              <a:avLst/>
            </a:prstGeom>
            <a:ln w="38100" cap="rnd">
              <a:solidFill>
                <a:schemeClr val="accent6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4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llipse 42">
            <a:extLst>
              <a:ext uri="{FF2B5EF4-FFF2-40B4-BE49-F238E27FC236}">
                <a16:creationId xmlns:a16="http://schemas.microsoft.com/office/drawing/2014/main" id="{63C9831F-52B1-D5D9-95D5-387D0160BD0A}"/>
              </a:ext>
            </a:extLst>
          </p:cNvPr>
          <p:cNvSpPr/>
          <p:nvPr/>
        </p:nvSpPr>
        <p:spPr>
          <a:xfrm>
            <a:off x="269670" y="-11721"/>
            <a:ext cx="11652660" cy="688144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38100"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D34D9E8-5D3A-1718-3FE1-B349AD79AE45}"/>
              </a:ext>
            </a:extLst>
          </p:cNvPr>
          <p:cNvSpPr/>
          <p:nvPr/>
        </p:nvSpPr>
        <p:spPr>
          <a:xfrm>
            <a:off x="3629407" y="557596"/>
            <a:ext cx="7821827" cy="6001848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 descr="Ein Bild, das Text, Im Haus, Monitor, Elektronik enthält.&#10;&#10;Automatisch generierte Beschreibung" hidden="1">
            <a:extLst>
              <a:ext uri="{FF2B5EF4-FFF2-40B4-BE49-F238E27FC236}">
                <a16:creationId xmlns:a16="http://schemas.microsoft.com/office/drawing/2014/main" id="{C19B51EF-6024-081E-2367-9234DFB8FF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4400"/>
          <a:stretch/>
        </p:blipFill>
        <p:spPr>
          <a:xfrm>
            <a:off x="2254623" y="1245580"/>
            <a:ext cx="7682754" cy="468950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E8C8F89-ECE4-30FE-9638-A6A768EC5E7D}"/>
              </a:ext>
            </a:extLst>
          </p:cNvPr>
          <p:cNvGrpSpPr/>
          <p:nvPr/>
        </p:nvGrpSpPr>
        <p:grpSpPr>
          <a:xfrm>
            <a:off x="8074389" y="2888358"/>
            <a:ext cx="2946555" cy="2345460"/>
            <a:chOff x="1901503" y="2051289"/>
            <a:chExt cx="3209584" cy="2554831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99FD692-3C42-4A5A-5102-45DD2E3290D6}"/>
                </a:ext>
              </a:extLst>
            </p:cNvPr>
            <p:cNvSpPr/>
            <p:nvPr/>
          </p:nvSpPr>
          <p:spPr>
            <a:xfrm>
              <a:off x="1901503" y="2051289"/>
              <a:ext cx="3209584" cy="25548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7CF2166-7200-F712-5E18-B2D829A7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697" y="2309723"/>
              <a:ext cx="921017" cy="1188112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AD5FE4D-0B49-2A81-FDBC-9B4123972F84}"/>
                </a:ext>
              </a:extLst>
            </p:cNvPr>
            <p:cNvSpPr txBox="1"/>
            <p:nvPr/>
          </p:nvSpPr>
          <p:spPr>
            <a:xfrm>
              <a:off x="2073306" y="3497835"/>
              <a:ext cx="28137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latin typeface="Arial Rounded MT Bold" panose="020F0704030504030204" pitchFamily="34" charset="0"/>
                </a:rPr>
                <a:t>autonomes Fahren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7B6F8C4-88F5-D779-8BC5-F0F39163CF65}"/>
              </a:ext>
            </a:extLst>
          </p:cNvPr>
          <p:cNvGrpSpPr/>
          <p:nvPr/>
        </p:nvGrpSpPr>
        <p:grpSpPr>
          <a:xfrm>
            <a:off x="5871025" y="923870"/>
            <a:ext cx="2813798" cy="2239785"/>
            <a:chOff x="6520529" y="800210"/>
            <a:chExt cx="3209584" cy="2554831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0BB1D30-C878-70B4-F96A-7A01D1CD6044}"/>
                </a:ext>
              </a:extLst>
            </p:cNvPr>
            <p:cNvSpPr/>
            <p:nvPr/>
          </p:nvSpPr>
          <p:spPr>
            <a:xfrm>
              <a:off x="6520529" y="800210"/>
              <a:ext cx="3209584" cy="25548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4234D1DB-E831-01C6-5420-EA8B918E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618" y="969432"/>
              <a:ext cx="2320118" cy="1305066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37F9F84-BD2A-CC2D-9DFB-1BAD0BBEB8BE}"/>
                </a:ext>
              </a:extLst>
            </p:cNvPr>
            <p:cNvSpPr txBox="1"/>
            <p:nvPr/>
          </p:nvSpPr>
          <p:spPr>
            <a:xfrm>
              <a:off x="6677539" y="2443720"/>
              <a:ext cx="281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>
                  <a:latin typeface="Arial Rounded MT Bold" panose="020F0704030504030204" pitchFamily="34" charset="0"/>
                </a:rPr>
                <a:t>Chat-Bots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60BEF79-D344-5EE2-FFF5-F291E0F4E92F}"/>
              </a:ext>
            </a:extLst>
          </p:cNvPr>
          <p:cNvGrpSpPr/>
          <p:nvPr/>
        </p:nvGrpSpPr>
        <p:grpSpPr>
          <a:xfrm>
            <a:off x="4508235" y="3558520"/>
            <a:ext cx="3210599" cy="2375610"/>
            <a:chOff x="6704197" y="3994027"/>
            <a:chExt cx="3452813" cy="2554831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110F9C9-F774-E2DC-A615-B13244FC5C05}"/>
                </a:ext>
              </a:extLst>
            </p:cNvPr>
            <p:cNvSpPr/>
            <p:nvPr/>
          </p:nvSpPr>
          <p:spPr>
            <a:xfrm>
              <a:off x="6755446" y="3994027"/>
              <a:ext cx="3209584" cy="25548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4E9C18B-6784-DDCF-0505-FA2A0C8E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197" y="4008390"/>
              <a:ext cx="3452813" cy="1942207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2158E59-469B-BFB8-8E68-B1B72E6B6562}"/>
                </a:ext>
              </a:extLst>
            </p:cNvPr>
            <p:cNvSpPr txBox="1"/>
            <p:nvPr/>
          </p:nvSpPr>
          <p:spPr>
            <a:xfrm>
              <a:off x="6912456" y="5582582"/>
              <a:ext cx="281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latin typeface="Arial Rounded MT Bold" panose="020F0704030504030204" pitchFamily="34" charset="0"/>
                </a:rPr>
                <a:t>TextToImage</a:t>
              </a:r>
              <a:endParaRPr lang="de-DE" sz="2800" b="1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39" name="Grafik 38" descr="Ein Bild, das Im Haus, mehrere, Fenster enthält.&#10;&#10;Automatisch generierte Beschreibung" hidden="1">
            <a:extLst>
              <a:ext uri="{FF2B5EF4-FFF2-40B4-BE49-F238E27FC236}">
                <a16:creationId xmlns:a16="http://schemas.microsoft.com/office/drawing/2014/main" id="{22602D7A-2011-5AE9-F358-F6606EA01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"/>
            <a:ext cx="12192000" cy="6504624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9AC0BF5-9D64-9351-22E4-247B5D4C9C80}"/>
              </a:ext>
            </a:extLst>
          </p:cNvPr>
          <p:cNvGrpSpPr/>
          <p:nvPr/>
        </p:nvGrpSpPr>
        <p:grpSpPr>
          <a:xfrm>
            <a:off x="534950" y="2662272"/>
            <a:ext cx="3018179" cy="1994411"/>
            <a:chOff x="2497830" y="4157123"/>
            <a:chExt cx="3449542" cy="2279456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4C6E781-A7D2-E5DD-48A2-1B203E534811}"/>
                </a:ext>
              </a:extLst>
            </p:cNvPr>
            <p:cNvSpPr/>
            <p:nvPr/>
          </p:nvSpPr>
          <p:spPr>
            <a:xfrm>
              <a:off x="2533259" y="4157123"/>
              <a:ext cx="3414113" cy="227945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5E248C00-05F7-B750-3E57-B90C45132251}"/>
                </a:ext>
              </a:extLst>
            </p:cNvPr>
            <p:cNvSpPr txBox="1"/>
            <p:nvPr/>
          </p:nvSpPr>
          <p:spPr>
            <a:xfrm>
              <a:off x="2497830" y="4926202"/>
              <a:ext cx="34495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latin typeface="Arial Rounded MT Bold" panose="020F0704030504030204" pitchFamily="34" charset="0"/>
                </a:rPr>
                <a:t>Deep Blue (Chess Computer)</a:t>
              </a: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A56EA633-7F60-A751-14E8-0AF60D8E545B}"/>
              </a:ext>
            </a:extLst>
          </p:cNvPr>
          <p:cNvSpPr txBox="1"/>
          <p:nvPr/>
        </p:nvSpPr>
        <p:spPr>
          <a:xfrm>
            <a:off x="1224962" y="1318700"/>
            <a:ext cx="281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atin typeface="Arial Rounded MT Bold" panose="020F0704030504030204" pitchFamily="34" charset="0"/>
              </a:rPr>
              <a:t>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BC175D-E1D1-4B7E-5FC9-BE9A53FE445E}"/>
              </a:ext>
            </a:extLst>
          </p:cNvPr>
          <p:cNvSpPr txBox="1"/>
          <p:nvPr/>
        </p:nvSpPr>
        <p:spPr>
          <a:xfrm>
            <a:off x="3459929" y="2383138"/>
            <a:ext cx="281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b="1" dirty="0">
                <a:latin typeface="Arial Rounded MT Bold" panose="020F0704030504030204" pitchFamily="34" charset="0"/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76213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9ACF8159-D863-2033-BB96-FFA4F9814FBD}"/>
              </a:ext>
            </a:extLst>
          </p:cNvPr>
          <p:cNvCxnSpPr>
            <a:cxnSpLocks/>
            <a:stCxn id="120" idx="6"/>
            <a:endCxn id="148" idx="2"/>
          </p:cNvCxnSpPr>
          <p:nvPr/>
        </p:nvCxnSpPr>
        <p:spPr>
          <a:xfrm flipV="1">
            <a:off x="5369169" y="3795297"/>
            <a:ext cx="1612188" cy="40802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405A4B1F-CF35-9B4F-8C63-1BD9F20B136D}"/>
              </a:ext>
            </a:extLst>
          </p:cNvPr>
          <p:cNvCxnSpPr>
            <a:cxnSpLocks/>
            <a:stCxn id="124" idx="3"/>
            <a:endCxn id="148" idx="2"/>
          </p:cNvCxnSpPr>
          <p:nvPr/>
        </p:nvCxnSpPr>
        <p:spPr>
          <a:xfrm>
            <a:off x="5348737" y="3404105"/>
            <a:ext cx="1632621" cy="39119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7EED087C-D2DC-655F-CFF3-43A748A75CA9}"/>
              </a:ext>
            </a:extLst>
          </p:cNvPr>
          <p:cNvCxnSpPr>
            <a:cxnSpLocks/>
            <a:stCxn id="127" idx="3"/>
            <a:endCxn id="148" idx="2"/>
          </p:cNvCxnSpPr>
          <p:nvPr/>
        </p:nvCxnSpPr>
        <p:spPr>
          <a:xfrm>
            <a:off x="5356265" y="2594196"/>
            <a:ext cx="1625093" cy="120110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D8F60D65-EC90-FBCC-DCBA-DE43809EE490}"/>
              </a:ext>
            </a:extLst>
          </p:cNvPr>
          <p:cNvCxnSpPr>
            <a:cxnSpLocks/>
            <a:stCxn id="130" idx="3"/>
            <a:endCxn id="148" idx="2"/>
          </p:cNvCxnSpPr>
          <p:nvPr/>
        </p:nvCxnSpPr>
        <p:spPr>
          <a:xfrm>
            <a:off x="5369170" y="1774355"/>
            <a:ext cx="1612188" cy="202094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BD8D43D8-EB43-7FCD-4AFF-261AF479EC93}"/>
              </a:ext>
            </a:extLst>
          </p:cNvPr>
          <p:cNvCxnSpPr>
            <a:cxnSpLocks/>
            <a:stCxn id="151" idx="2"/>
            <a:endCxn id="142" idx="6"/>
          </p:cNvCxnSpPr>
          <p:nvPr/>
        </p:nvCxnSpPr>
        <p:spPr>
          <a:xfrm flipH="1" flipV="1">
            <a:off x="7566313" y="2199052"/>
            <a:ext cx="1697873" cy="159624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6C855FC9-134F-6DC9-D65B-48116615ED78}"/>
              </a:ext>
            </a:extLst>
          </p:cNvPr>
          <p:cNvCxnSpPr>
            <a:cxnSpLocks/>
            <a:stCxn id="151" idx="2"/>
            <a:endCxn id="145" idx="6"/>
          </p:cNvCxnSpPr>
          <p:nvPr/>
        </p:nvCxnSpPr>
        <p:spPr>
          <a:xfrm flipH="1" flipV="1">
            <a:off x="7566313" y="2997175"/>
            <a:ext cx="1697873" cy="7981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6F6903D-1301-5345-0477-8DE716917C78}"/>
              </a:ext>
            </a:extLst>
          </p:cNvPr>
          <p:cNvCxnSpPr>
            <a:cxnSpLocks/>
            <a:stCxn id="151" idx="2"/>
            <a:endCxn id="148" idx="6"/>
          </p:cNvCxnSpPr>
          <p:nvPr/>
        </p:nvCxnSpPr>
        <p:spPr>
          <a:xfrm flipH="1">
            <a:off x="7566313" y="3795297"/>
            <a:ext cx="169787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6E2EF6DB-F1C3-025C-913A-D3E5BCC02045}"/>
              </a:ext>
            </a:extLst>
          </p:cNvPr>
          <p:cNvCxnSpPr>
            <a:cxnSpLocks/>
            <a:stCxn id="130" idx="3"/>
            <a:endCxn id="145" idx="2"/>
          </p:cNvCxnSpPr>
          <p:nvPr/>
        </p:nvCxnSpPr>
        <p:spPr>
          <a:xfrm>
            <a:off x="5369170" y="1774355"/>
            <a:ext cx="1612187" cy="122282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500AD54F-5434-52A4-D016-47F46714F638}"/>
              </a:ext>
            </a:extLst>
          </p:cNvPr>
          <p:cNvCxnSpPr>
            <a:cxnSpLocks/>
            <a:stCxn id="127" idx="3"/>
            <a:endCxn id="146" idx="1"/>
          </p:cNvCxnSpPr>
          <p:nvPr/>
        </p:nvCxnSpPr>
        <p:spPr>
          <a:xfrm>
            <a:off x="5356265" y="2594196"/>
            <a:ext cx="1611061" cy="40852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778C3A1-B539-5157-E750-10CF9AEC76E1}"/>
              </a:ext>
            </a:extLst>
          </p:cNvPr>
          <p:cNvCxnSpPr>
            <a:cxnSpLocks/>
            <a:stCxn id="124" idx="3"/>
            <a:endCxn id="145" idx="2"/>
          </p:cNvCxnSpPr>
          <p:nvPr/>
        </p:nvCxnSpPr>
        <p:spPr>
          <a:xfrm flipV="1">
            <a:off x="5348737" y="2997175"/>
            <a:ext cx="1632621" cy="40693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425D3311-D01E-4C9B-C2B6-95CD490D10E3}"/>
              </a:ext>
            </a:extLst>
          </p:cNvPr>
          <p:cNvCxnSpPr>
            <a:cxnSpLocks/>
            <a:stCxn id="120" idx="6"/>
            <a:endCxn id="145" idx="2"/>
          </p:cNvCxnSpPr>
          <p:nvPr/>
        </p:nvCxnSpPr>
        <p:spPr>
          <a:xfrm flipV="1">
            <a:off x="5369169" y="2997175"/>
            <a:ext cx="1612188" cy="1206149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006CA56E-081B-FF87-63AF-0151EE7B0153}"/>
              </a:ext>
            </a:extLst>
          </p:cNvPr>
          <p:cNvCxnSpPr>
            <a:cxnSpLocks/>
            <a:stCxn id="142" idx="6"/>
            <a:endCxn id="154" idx="2"/>
          </p:cNvCxnSpPr>
          <p:nvPr/>
        </p:nvCxnSpPr>
        <p:spPr>
          <a:xfrm>
            <a:off x="7566313" y="2199052"/>
            <a:ext cx="1697873" cy="79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4567D00A-CD5E-D7C0-EFBC-B1A741AF125F}"/>
              </a:ext>
            </a:extLst>
          </p:cNvPr>
          <p:cNvCxnSpPr>
            <a:cxnSpLocks/>
            <a:stCxn id="145" idx="6"/>
            <a:endCxn id="154" idx="2"/>
          </p:cNvCxnSpPr>
          <p:nvPr/>
        </p:nvCxnSpPr>
        <p:spPr>
          <a:xfrm>
            <a:off x="7566313" y="2997175"/>
            <a:ext cx="1697873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66F262D-5512-A090-E018-A69A5A8F5945}"/>
              </a:ext>
            </a:extLst>
          </p:cNvPr>
          <p:cNvCxnSpPr>
            <a:cxnSpLocks/>
            <a:stCxn id="148" idx="6"/>
            <a:endCxn id="154" idx="2"/>
          </p:cNvCxnSpPr>
          <p:nvPr/>
        </p:nvCxnSpPr>
        <p:spPr>
          <a:xfrm flipV="1">
            <a:off x="7566313" y="2997175"/>
            <a:ext cx="1697873" cy="79812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0779113C-C324-903E-C059-CEC359E8038C}"/>
              </a:ext>
            </a:extLst>
          </p:cNvPr>
          <p:cNvCxnSpPr>
            <a:cxnSpLocks/>
            <a:stCxn id="157" idx="6"/>
            <a:endCxn id="163" idx="2"/>
          </p:cNvCxnSpPr>
          <p:nvPr/>
        </p:nvCxnSpPr>
        <p:spPr>
          <a:xfrm>
            <a:off x="9849141" y="2199052"/>
            <a:ext cx="1641766" cy="120017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1B580D04-CAC3-0C4A-79B6-0A841A3DB938}"/>
              </a:ext>
            </a:extLst>
          </p:cNvPr>
          <p:cNvCxnSpPr>
            <a:cxnSpLocks/>
            <a:stCxn id="154" idx="6"/>
            <a:endCxn id="163" idx="2"/>
          </p:cNvCxnSpPr>
          <p:nvPr/>
        </p:nvCxnSpPr>
        <p:spPr>
          <a:xfrm>
            <a:off x="9849141" y="2997175"/>
            <a:ext cx="1641766" cy="40205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AF56C15E-3D20-2CFF-5D8D-A2C17889208F}"/>
              </a:ext>
            </a:extLst>
          </p:cNvPr>
          <p:cNvCxnSpPr>
            <a:cxnSpLocks/>
            <a:stCxn id="151" idx="6"/>
            <a:endCxn id="163" idx="2"/>
          </p:cNvCxnSpPr>
          <p:nvPr/>
        </p:nvCxnSpPr>
        <p:spPr>
          <a:xfrm flipV="1">
            <a:off x="9849141" y="3399224"/>
            <a:ext cx="1641766" cy="39607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59F28AF-045E-4D1F-C86D-21B1C33C6320}"/>
              </a:ext>
            </a:extLst>
          </p:cNvPr>
          <p:cNvCxnSpPr>
            <a:cxnSpLocks/>
            <a:stCxn id="130" idx="3"/>
            <a:endCxn id="142" idx="2"/>
          </p:cNvCxnSpPr>
          <p:nvPr/>
        </p:nvCxnSpPr>
        <p:spPr>
          <a:xfrm>
            <a:off x="5369170" y="1774355"/>
            <a:ext cx="1612188" cy="424697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4203A869-7A34-A1A5-59D7-7B45248E76BD}"/>
              </a:ext>
            </a:extLst>
          </p:cNvPr>
          <p:cNvCxnSpPr>
            <a:cxnSpLocks/>
            <a:stCxn id="127" idx="3"/>
            <a:endCxn id="142" idx="2"/>
          </p:cNvCxnSpPr>
          <p:nvPr/>
        </p:nvCxnSpPr>
        <p:spPr>
          <a:xfrm flipV="1">
            <a:off x="5356265" y="2199052"/>
            <a:ext cx="1625093" cy="39514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77E78D9-659C-E742-DDD6-0B3977A84C9D}"/>
              </a:ext>
            </a:extLst>
          </p:cNvPr>
          <p:cNvCxnSpPr>
            <a:cxnSpLocks/>
            <a:stCxn id="124" idx="3"/>
            <a:endCxn id="142" idx="2"/>
          </p:cNvCxnSpPr>
          <p:nvPr/>
        </p:nvCxnSpPr>
        <p:spPr>
          <a:xfrm flipV="1">
            <a:off x="5348737" y="2199052"/>
            <a:ext cx="1632621" cy="120505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EC05CDA5-5203-23A2-F00E-09B24E1F22A7}"/>
              </a:ext>
            </a:extLst>
          </p:cNvPr>
          <p:cNvCxnSpPr>
            <a:cxnSpLocks/>
            <a:stCxn id="120" idx="6"/>
            <a:endCxn id="142" idx="2"/>
          </p:cNvCxnSpPr>
          <p:nvPr/>
        </p:nvCxnSpPr>
        <p:spPr>
          <a:xfrm flipV="1">
            <a:off x="5369169" y="2199052"/>
            <a:ext cx="1612188" cy="200427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7C85F86F-AB1A-7362-FBAD-5A38C026CFA0}"/>
              </a:ext>
            </a:extLst>
          </p:cNvPr>
          <p:cNvCxnSpPr>
            <a:cxnSpLocks/>
            <a:stCxn id="157" idx="2"/>
            <a:endCxn id="142" idx="6"/>
          </p:cNvCxnSpPr>
          <p:nvPr/>
        </p:nvCxnSpPr>
        <p:spPr>
          <a:xfrm flipH="1">
            <a:off x="7566313" y="2199052"/>
            <a:ext cx="1697873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FF8AF8F2-3D24-3ECE-7D04-7E1E9A6B7248}"/>
              </a:ext>
            </a:extLst>
          </p:cNvPr>
          <p:cNvCxnSpPr>
            <a:cxnSpLocks/>
            <a:stCxn id="157" idx="2"/>
            <a:endCxn id="145" idx="6"/>
          </p:cNvCxnSpPr>
          <p:nvPr/>
        </p:nvCxnSpPr>
        <p:spPr>
          <a:xfrm flipH="1">
            <a:off x="7566313" y="2199052"/>
            <a:ext cx="1697873" cy="79812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8A9B81E2-3D12-403D-403A-0A9EF8EC13BC}"/>
              </a:ext>
            </a:extLst>
          </p:cNvPr>
          <p:cNvCxnSpPr>
            <a:cxnSpLocks/>
            <a:stCxn id="148" idx="6"/>
            <a:endCxn id="157" idx="2"/>
          </p:cNvCxnSpPr>
          <p:nvPr/>
        </p:nvCxnSpPr>
        <p:spPr>
          <a:xfrm flipV="1">
            <a:off x="7566313" y="2199052"/>
            <a:ext cx="1697873" cy="1596246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1C2882A4-A1CC-A03F-B244-D3A7691AA4AC}"/>
              </a:ext>
            </a:extLst>
          </p:cNvPr>
          <p:cNvCxnSpPr>
            <a:cxnSpLocks/>
            <a:stCxn id="160" idx="2"/>
            <a:endCxn id="157" idx="6"/>
          </p:cNvCxnSpPr>
          <p:nvPr/>
        </p:nvCxnSpPr>
        <p:spPr>
          <a:xfrm flipH="1" flipV="1">
            <a:off x="9849141" y="2199052"/>
            <a:ext cx="1641766" cy="39607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AECCC5F2-72CA-B273-7741-E09B5D0AC4BD}"/>
              </a:ext>
            </a:extLst>
          </p:cNvPr>
          <p:cNvCxnSpPr>
            <a:cxnSpLocks/>
            <a:stCxn id="160" idx="2"/>
            <a:endCxn id="154" idx="6"/>
          </p:cNvCxnSpPr>
          <p:nvPr/>
        </p:nvCxnSpPr>
        <p:spPr>
          <a:xfrm flipH="1">
            <a:off x="9849141" y="2595125"/>
            <a:ext cx="1641766" cy="40205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B8B0091F-DA54-2BB2-E664-C4C7F144AEF0}"/>
              </a:ext>
            </a:extLst>
          </p:cNvPr>
          <p:cNvCxnSpPr>
            <a:cxnSpLocks/>
            <a:stCxn id="160" idx="2"/>
            <a:endCxn id="151" idx="6"/>
          </p:cNvCxnSpPr>
          <p:nvPr/>
        </p:nvCxnSpPr>
        <p:spPr>
          <a:xfrm flipH="1">
            <a:off x="9849141" y="2595125"/>
            <a:ext cx="1641766" cy="120017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85410BED-15DD-65CB-0200-217C9EAEC365}"/>
              </a:ext>
            </a:extLst>
          </p:cNvPr>
          <p:cNvCxnSpPr>
            <a:cxnSpLocks/>
            <a:stCxn id="138" idx="6"/>
            <a:endCxn id="148" idx="2"/>
          </p:cNvCxnSpPr>
          <p:nvPr/>
        </p:nvCxnSpPr>
        <p:spPr>
          <a:xfrm>
            <a:off x="5942422" y="1156356"/>
            <a:ext cx="1038936" cy="263894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CA0E4098-E3F3-FD68-8CCE-3EA27F40648D}"/>
              </a:ext>
            </a:extLst>
          </p:cNvPr>
          <p:cNvCxnSpPr>
            <a:cxnSpLocks/>
            <a:stCxn id="138" idx="6"/>
            <a:endCxn id="145" idx="2"/>
          </p:cNvCxnSpPr>
          <p:nvPr/>
        </p:nvCxnSpPr>
        <p:spPr>
          <a:xfrm>
            <a:off x="5942422" y="1156356"/>
            <a:ext cx="1038936" cy="184081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6AA6EBBB-C307-64C2-EFBF-446DFFE5DA57}"/>
              </a:ext>
            </a:extLst>
          </p:cNvPr>
          <p:cNvCxnSpPr>
            <a:cxnSpLocks/>
            <a:stCxn id="132" idx="6"/>
            <a:endCxn id="163" idx="2"/>
          </p:cNvCxnSpPr>
          <p:nvPr/>
        </p:nvCxnSpPr>
        <p:spPr>
          <a:xfrm>
            <a:off x="10336615" y="1185356"/>
            <a:ext cx="1154293" cy="221386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A1AC7446-0B48-7A4D-2523-FDBED89BFCE0}"/>
              </a:ext>
            </a:extLst>
          </p:cNvPr>
          <p:cNvCxnSpPr>
            <a:cxnSpLocks/>
            <a:stCxn id="132" idx="6"/>
            <a:endCxn id="160" idx="2"/>
          </p:cNvCxnSpPr>
          <p:nvPr/>
        </p:nvCxnSpPr>
        <p:spPr>
          <a:xfrm>
            <a:off x="10336615" y="1185356"/>
            <a:ext cx="1154293" cy="140976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82B132D-DC59-50D5-401E-C85E9D160598}"/>
              </a:ext>
            </a:extLst>
          </p:cNvPr>
          <p:cNvCxnSpPr>
            <a:cxnSpLocks/>
            <a:stCxn id="135" idx="6"/>
            <a:endCxn id="151" idx="2"/>
          </p:cNvCxnSpPr>
          <p:nvPr/>
        </p:nvCxnSpPr>
        <p:spPr>
          <a:xfrm>
            <a:off x="8151268" y="1154252"/>
            <a:ext cx="1112918" cy="264104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9819864-3740-77DF-03F5-9F5434CC8E3A}"/>
              </a:ext>
            </a:extLst>
          </p:cNvPr>
          <p:cNvCxnSpPr>
            <a:cxnSpLocks/>
            <a:stCxn id="135" idx="6"/>
            <a:endCxn id="154" idx="2"/>
          </p:cNvCxnSpPr>
          <p:nvPr/>
        </p:nvCxnSpPr>
        <p:spPr>
          <a:xfrm>
            <a:off x="8151268" y="1154252"/>
            <a:ext cx="1112918" cy="1842923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6B9E535A-EA51-FE7C-B1C7-1677343FE7E4}"/>
              </a:ext>
            </a:extLst>
          </p:cNvPr>
          <p:cNvCxnSpPr>
            <a:cxnSpLocks/>
            <a:stCxn id="135" idx="6"/>
            <a:endCxn id="157" idx="2"/>
          </p:cNvCxnSpPr>
          <p:nvPr/>
        </p:nvCxnSpPr>
        <p:spPr>
          <a:xfrm>
            <a:off x="8151268" y="1154252"/>
            <a:ext cx="1112918" cy="1044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Input-...">
            <a:extLst>
              <a:ext uri="{FF2B5EF4-FFF2-40B4-BE49-F238E27FC236}">
                <a16:creationId xmlns:a16="http://schemas.microsoft.com/office/drawing/2014/main" id="{B780FCC9-C985-7788-B4D8-A6567DC625EE}"/>
              </a:ext>
            </a:extLst>
          </p:cNvPr>
          <p:cNvGrpSpPr>
            <a:grpSpLocks/>
          </p:cNvGrpSpPr>
          <p:nvPr/>
        </p:nvGrpSpPr>
        <p:grpSpPr>
          <a:xfrm>
            <a:off x="4780776" y="3910846"/>
            <a:ext cx="588393" cy="584955"/>
            <a:chOff x="3715331" y="2190213"/>
            <a:chExt cx="724232" cy="72000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B025F491-C325-5E27-077C-0F2CD5AC865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9F42A065-34E7-6751-17F9-68F3849B14F0}"/>
                </a:ext>
              </a:extLst>
            </p:cNvPr>
            <p:cNvSpPr txBox="1">
              <a:spLocks/>
            </p:cNvSpPr>
            <p:nvPr/>
          </p:nvSpPr>
          <p:spPr>
            <a:xfrm>
              <a:off x="3715331" y="2360797"/>
              <a:ext cx="720000" cy="378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30,3</a:t>
              </a:r>
            </a:p>
          </p:txBody>
        </p:sp>
      </p:grpSp>
      <p:grpSp>
        <p:nvGrpSpPr>
          <p:cNvPr id="122" name="Input-X3">
            <a:extLst>
              <a:ext uri="{FF2B5EF4-FFF2-40B4-BE49-F238E27FC236}">
                <a16:creationId xmlns:a16="http://schemas.microsoft.com/office/drawing/2014/main" id="{D40F2B2B-9386-D2ED-2F97-631D4E898ADC}"/>
              </a:ext>
            </a:extLst>
          </p:cNvPr>
          <p:cNvGrpSpPr>
            <a:grpSpLocks/>
          </p:cNvGrpSpPr>
          <p:nvPr/>
        </p:nvGrpSpPr>
        <p:grpSpPr>
          <a:xfrm>
            <a:off x="4763781" y="3106747"/>
            <a:ext cx="594385" cy="584955"/>
            <a:chOff x="3707957" y="2190213"/>
            <a:chExt cx="731606" cy="720000"/>
          </a:xfrm>
        </p:grpSpPr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CB6A551C-311D-B2F0-9550-1E127AA91539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1D611438-BFDB-A662-7D8E-DE6B8CD19132}"/>
                </a:ext>
              </a:extLst>
            </p:cNvPr>
            <p:cNvSpPr txBox="1">
              <a:spLocks/>
            </p:cNvSpPr>
            <p:nvPr/>
          </p:nvSpPr>
          <p:spPr>
            <a:xfrm>
              <a:off x="3707957" y="2366804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14,5</a:t>
              </a:r>
            </a:p>
          </p:txBody>
        </p:sp>
      </p:grpSp>
      <p:grpSp>
        <p:nvGrpSpPr>
          <p:cNvPr id="125" name="Input-X2">
            <a:extLst>
              <a:ext uri="{FF2B5EF4-FFF2-40B4-BE49-F238E27FC236}">
                <a16:creationId xmlns:a16="http://schemas.microsoft.com/office/drawing/2014/main" id="{AF08BCA9-FCBC-D702-745C-5F2179510F69}"/>
              </a:ext>
            </a:extLst>
          </p:cNvPr>
          <p:cNvGrpSpPr>
            <a:grpSpLocks/>
          </p:cNvGrpSpPr>
          <p:nvPr/>
        </p:nvGrpSpPr>
        <p:grpSpPr>
          <a:xfrm>
            <a:off x="4771309" y="2302647"/>
            <a:ext cx="586858" cy="584955"/>
            <a:chOff x="3717222" y="2190213"/>
            <a:chExt cx="722341" cy="720000"/>
          </a:xfrm>
        </p:grpSpPr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BFAB6762-1AE7-60A0-857B-EA9EE01CEDB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08023AF4-2EBF-6053-06EE-D6849A50C68E}"/>
                </a:ext>
              </a:extLst>
            </p:cNvPr>
            <p:cNvSpPr txBox="1">
              <a:spLocks/>
            </p:cNvSpPr>
            <p:nvPr/>
          </p:nvSpPr>
          <p:spPr>
            <a:xfrm>
              <a:off x="3717222" y="2359654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4,8</a:t>
              </a:r>
            </a:p>
          </p:txBody>
        </p:sp>
      </p:grpSp>
      <p:grpSp>
        <p:nvGrpSpPr>
          <p:cNvPr id="128" name="Input-X1">
            <a:extLst>
              <a:ext uri="{FF2B5EF4-FFF2-40B4-BE49-F238E27FC236}">
                <a16:creationId xmlns:a16="http://schemas.microsoft.com/office/drawing/2014/main" id="{E7DECA25-4113-E6F1-9D71-FA2AC92FA17F}"/>
              </a:ext>
            </a:extLst>
          </p:cNvPr>
          <p:cNvGrpSpPr>
            <a:grpSpLocks/>
          </p:cNvGrpSpPr>
          <p:nvPr/>
        </p:nvGrpSpPr>
        <p:grpSpPr>
          <a:xfrm>
            <a:off x="4773205" y="1498548"/>
            <a:ext cx="595965" cy="584955"/>
            <a:chOff x="3719563" y="2190213"/>
            <a:chExt cx="733552" cy="720000"/>
          </a:xfrm>
        </p:grpSpPr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891410-96E4-CBB9-BBF9-CD910246E0C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198EAFB-202F-0815-5E57-57F468FF2C3A}"/>
                </a:ext>
              </a:extLst>
            </p:cNvPr>
            <p:cNvSpPr txBox="1">
              <a:spLocks/>
            </p:cNvSpPr>
            <p:nvPr/>
          </p:nvSpPr>
          <p:spPr>
            <a:xfrm>
              <a:off x="3733115" y="2340277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82,3</a:t>
              </a:r>
            </a:p>
          </p:txBody>
        </p:sp>
      </p:grpSp>
      <p:grpSp>
        <p:nvGrpSpPr>
          <p:cNvPr id="131" name="B3">
            <a:extLst>
              <a:ext uri="{FF2B5EF4-FFF2-40B4-BE49-F238E27FC236}">
                <a16:creationId xmlns:a16="http://schemas.microsoft.com/office/drawing/2014/main" id="{6B8AB783-A185-F9F5-4411-7EDA7833AFB9}"/>
              </a:ext>
            </a:extLst>
          </p:cNvPr>
          <p:cNvGrpSpPr>
            <a:grpSpLocks/>
          </p:cNvGrpSpPr>
          <p:nvPr/>
        </p:nvGrpSpPr>
        <p:grpSpPr>
          <a:xfrm>
            <a:off x="9751659" y="892878"/>
            <a:ext cx="603528" cy="584955"/>
            <a:chOff x="3719563" y="2190213"/>
            <a:chExt cx="742860" cy="72000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BD831F05-13A5-2299-9997-83AC7529088E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3589F512-A84A-057A-B6A3-622930C3AF37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4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Arial Rounded MT Bold" panose="020F0704030504030204" pitchFamily="34" charset="0"/>
                </a:rPr>
                <a:t>B</a:t>
              </a:r>
              <a:r>
                <a:rPr lang="de-DE" sz="2400" baseline="-25000" dirty="0">
                  <a:latin typeface="Arial Rounded MT Bold" panose="020F0704030504030204" pitchFamily="34" charset="0"/>
                </a:rPr>
                <a:t>3</a:t>
              </a:r>
              <a:endParaRPr lang="de-DE" sz="24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4" name="B2">
            <a:extLst>
              <a:ext uri="{FF2B5EF4-FFF2-40B4-BE49-F238E27FC236}">
                <a16:creationId xmlns:a16="http://schemas.microsoft.com/office/drawing/2014/main" id="{776199D1-4351-96B5-C343-E074F424D0DD}"/>
              </a:ext>
            </a:extLst>
          </p:cNvPr>
          <p:cNvGrpSpPr>
            <a:grpSpLocks/>
          </p:cNvGrpSpPr>
          <p:nvPr/>
        </p:nvGrpSpPr>
        <p:grpSpPr>
          <a:xfrm>
            <a:off x="7566313" y="861774"/>
            <a:ext cx="603528" cy="584955"/>
            <a:chOff x="3719563" y="2190213"/>
            <a:chExt cx="742860" cy="720000"/>
          </a:xfrm>
        </p:grpSpPr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88A587E6-4BA0-9FDA-C04C-B84A3FF1C39D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68957A92-032F-FE94-4D1D-5428E68679C9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4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Arial Rounded MT Bold" panose="020F0704030504030204" pitchFamily="34" charset="0"/>
                </a:rPr>
                <a:t>B</a:t>
              </a:r>
              <a:r>
                <a:rPr lang="de-DE" sz="2400" baseline="-25000" dirty="0">
                  <a:latin typeface="Arial Rounded MT Bold" panose="020F0704030504030204" pitchFamily="34" charset="0"/>
                </a:rPr>
                <a:t>2</a:t>
              </a:r>
              <a:endParaRPr lang="de-DE" sz="24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7" name="B1">
            <a:extLst>
              <a:ext uri="{FF2B5EF4-FFF2-40B4-BE49-F238E27FC236}">
                <a16:creationId xmlns:a16="http://schemas.microsoft.com/office/drawing/2014/main" id="{44C4A7F5-4884-0C10-0821-DB811F9BAFFB}"/>
              </a:ext>
            </a:extLst>
          </p:cNvPr>
          <p:cNvGrpSpPr>
            <a:grpSpLocks/>
          </p:cNvGrpSpPr>
          <p:nvPr/>
        </p:nvGrpSpPr>
        <p:grpSpPr>
          <a:xfrm>
            <a:off x="5357467" y="863878"/>
            <a:ext cx="603528" cy="584955"/>
            <a:chOff x="3719563" y="2190213"/>
            <a:chExt cx="742860" cy="720000"/>
          </a:xfrm>
        </p:grpSpPr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AA914F-4346-6564-479F-41A6BDF181ED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FDE07B18-1559-DCE0-A8AA-A4941EA73140}"/>
                </a:ext>
              </a:extLst>
            </p:cNvPr>
            <p:cNvSpPr txBox="1">
              <a:spLocks/>
            </p:cNvSpPr>
            <p:nvPr/>
          </p:nvSpPr>
          <p:spPr>
            <a:xfrm>
              <a:off x="3742423" y="2258123"/>
              <a:ext cx="720000" cy="54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Arial Rounded MT Bold" panose="020F0704030504030204" pitchFamily="34" charset="0"/>
                </a:rPr>
                <a:t>B</a:t>
              </a:r>
              <a:r>
                <a:rPr lang="de-DE" sz="2400" baseline="-25000" dirty="0">
                  <a:latin typeface="Arial Rounded MT Bold" panose="020F0704030504030204" pitchFamily="34" charset="0"/>
                </a:rPr>
                <a:t>1</a:t>
              </a:r>
              <a:endParaRPr lang="de-DE" sz="2400" dirty="0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3C876861-3B58-C722-F48C-826DB7ED58E9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5942422" y="1156356"/>
            <a:ext cx="1038936" cy="104269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H11">
            <a:extLst>
              <a:ext uri="{FF2B5EF4-FFF2-40B4-BE49-F238E27FC236}">
                <a16:creationId xmlns:a16="http://schemas.microsoft.com/office/drawing/2014/main" id="{0B42C73D-CF24-5497-D3B6-4C01F5FAB413}"/>
              </a:ext>
            </a:extLst>
          </p:cNvPr>
          <p:cNvGrpSpPr>
            <a:grpSpLocks/>
          </p:cNvGrpSpPr>
          <p:nvPr/>
        </p:nvGrpSpPr>
        <p:grpSpPr>
          <a:xfrm>
            <a:off x="6891841" y="1906574"/>
            <a:ext cx="734314" cy="584955"/>
            <a:chOff x="3609380" y="2190213"/>
            <a:chExt cx="903840" cy="720000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40F97729-A6CC-6201-C3DD-57080BA01D73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0982D660-6AD5-410F-CF14-81C876FEBC2D}"/>
                </a:ext>
              </a:extLst>
            </p:cNvPr>
            <p:cNvSpPr txBox="1">
              <a:spLocks/>
            </p:cNvSpPr>
            <p:nvPr/>
          </p:nvSpPr>
          <p:spPr>
            <a:xfrm>
              <a:off x="3609380" y="2336527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7,4</a:t>
              </a:r>
            </a:p>
          </p:txBody>
        </p:sp>
      </p:grpSp>
      <p:grpSp>
        <p:nvGrpSpPr>
          <p:cNvPr id="144" name="H12">
            <a:extLst>
              <a:ext uri="{FF2B5EF4-FFF2-40B4-BE49-F238E27FC236}">
                <a16:creationId xmlns:a16="http://schemas.microsoft.com/office/drawing/2014/main" id="{948ABCE5-B590-349E-252D-80D0C1BACAF4}"/>
              </a:ext>
            </a:extLst>
          </p:cNvPr>
          <p:cNvGrpSpPr>
            <a:grpSpLocks/>
          </p:cNvGrpSpPr>
          <p:nvPr/>
        </p:nvGrpSpPr>
        <p:grpSpPr>
          <a:xfrm>
            <a:off x="6967326" y="2704697"/>
            <a:ext cx="598985" cy="584955"/>
            <a:chOff x="3702294" y="2190213"/>
            <a:chExt cx="737269" cy="720000"/>
          </a:xfrm>
        </p:grpSpPr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C5B9EAA3-8192-AC7C-5884-4CD5F5238C16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981BB6A1-43BE-CA1E-7A4E-27FFA93CBE9C}"/>
                </a:ext>
              </a:extLst>
            </p:cNvPr>
            <p:cNvSpPr txBox="1">
              <a:spLocks/>
            </p:cNvSpPr>
            <p:nvPr/>
          </p:nvSpPr>
          <p:spPr>
            <a:xfrm>
              <a:off x="3702294" y="2367620"/>
              <a:ext cx="737267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9,0</a:t>
              </a:r>
            </a:p>
          </p:txBody>
        </p:sp>
      </p:grpSp>
      <p:grpSp>
        <p:nvGrpSpPr>
          <p:cNvPr id="147" name="H13">
            <a:extLst>
              <a:ext uri="{FF2B5EF4-FFF2-40B4-BE49-F238E27FC236}">
                <a16:creationId xmlns:a16="http://schemas.microsoft.com/office/drawing/2014/main" id="{CDCCBD11-3DA1-9ABB-2835-B0A50AF766B9}"/>
              </a:ext>
            </a:extLst>
          </p:cNvPr>
          <p:cNvGrpSpPr>
            <a:grpSpLocks/>
          </p:cNvGrpSpPr>
          <p:nvPr/>
        </p:nvGrpSpPr>
        <p:grpSpPr>
          <a:xfrm>
            <a:off x="6929688" y="3502820"/>
            <a:ext cx="734314" cy="584955"/>
            <a:chOff x="3655964" y="2190213"/>
            <a:chExt cx="903840" cy="720000"/>
          </a:xfrm>
        </p:grpSpPr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717F6EC0-B04B-8D15-4C67-25B4223419B4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5379562C-DC9C-2CD7-58A5-C5D9D55EAA4E}"/>
                </a:ext>
              </a:extLst>
            </p:cNvPr>
            <p:cNvSpPr txBox="1">
              <a:spLocks/>
            </p:cNvSpPr>
            <p:nvPr/>
          </p:nvSpPr>
          <p:spPr>
            <a:xfrm>
              <a:off x="3655964" y="2348919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93,4</a:t>
              </a:r>
            </a:p>
          </p:txBody>
        </p:sp>
      </p:grpSp>
      <p:grpSp>
        <p:nvGrpSpPr>
          <p:cNvPr id="150" name="Hn3">
            <a:extLst>
              <a:ext uri="{FF2B5EF4-FFF2-40B4-BE49-F238E27FC236}">
                <a16:creationId xmlns:a16="http://schemas.microsoft.com/office/drawing/2014/main" id="{6FA60A73-DB01-1708-0E56-E15DE40C8BDC}"/>
              </a:ext>
            </a:extLst>
          </p:cNvPr>
          <p:cNvGrpSpPr>
            <a:grpSpLocks/>
          </p:cNvGrpSpPr>
          <p:nvPr/>
        </p:nvGrpSpPr>
        <p:grpSpPr>
          <a:xfrm>
            <a:off x="9193687" y="3502820"/>
            <a:ext cx="734314" cy="584955"/>
            <a:chOff x="3632788" y="2190213"/>
            <a:chExt cx="903840" cy="720000"/>
          </a:xfrm>
        </p:grpSpPr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D6F50DA8-77FE-47FF-7F5D-BF34A3A22262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A3BE99B7-409F-FD4E-20C3-53B37730CF66}"/>
                </a:ext>
              </a:extLst>
            </p:cNvPr>
            <p:cNvSpPr txBox="1">
              <a:spLocks/>
            </p:cNvSpPr>
            <p:nvPr/>
          </p:nvSpPr>
          <p:spPr>
            <a:xfrm>
              <a:off x="3632788" y="2367999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5,6</a:t>
              </a:r>
            </a:p>
          </p:txBody>
        </p:sp>
      </p:grpSp>
      <p:grpSp>
        <p:nvGrpSpPr>
          <p:cNvPr id="153" name="Hn2">
            <a:extLst>
              <a:ext uri="{FF2B5EF4-FFF2-40B4-BE49-F238E27FC236}">
                <a16:creationId xmlns:a16="http://schemas.microsoft.com/office/drawing/2014/main" id="{51DD69DD-4551-2CD9-B2A0-179635B565C6}"/>
              </a:ext>
            </a:extLst>
          </p:cNvPr>
          <p:cNvGrpSpPr>
            <a:grpSpLocks/>
          </p:cNvGrpSpPr>
          <p:nvPr/>
        </p:nvGrpSpPr>
        <p:grpSpPr>
          <a:xfrm>
            <a:off x="9187677" y="2704697"/>
            <a:ext cx="734314" cy="584955"/>
            <a:chOff x="3625391" y="2190213"/>
            <a:chExt cx="903840" cy="720000"/>
          </a:xfrm>
        </p:grpSpPr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48F5B97-E8C5-0E6F-5A64-6DA9CD617F4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FF4C58E4-0C08-81EC-EC34-73593FD0FEA3}"/>
                </a:ext>
              </a:extLst>
            </p:cNvPr>
            <p:cNvSpPr txBox="1">
              <a:spLocks/>
            </p:cNvSpPr>
            <p:nvPr/>
          </p:nvSpPr>
          <p:spPr>
            <a:xfrm>
              <a:off x="3625391" y="2360290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86,7</a:t>
              </a:r>
            </a:p>
          </p:txBody>
        </p:sp>
      </p:grpSp>
      <p:grpSp>
        <p:nvGrpSpPr>
          <p:cNvPr id="156" name="Hn1">
            <a:extLst>
              <a:ext uri="{FF2B5EF4-FFF2-40B4-BE49-F238E27FC236}">
                <a16:creationId xmlns:a16="http://schemas.microsoft.com/office/drawing/2014/main" id="{0740C387-A899-08D7-2272-5CEC9C8BBE95}"/>
              </a:ext>
            </a:extLst>
          </p:cNvPr>
          <p:cNvGrpSpPr>
            <a:grpSpLocks/>
          </p:cNvGrpSpPr>
          <p:nvPr/>
        </p:nvGrpSpPr>
        <p:grpSpPr>
          <a:xfrm>
            <a:off x="9193687" y="1906574"/>
            <a:ext cx="734314" cy="584955"/>
            <a:chOff x="3632789" y="2190213"/>
            <a:chExt cx="903840" cy="720000"/>
          </a:xfrm>
        </p:grpSpPr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CBEB15F8-30C7-B4AA-A619-63A37C630E9F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1B01ACC2-73ED-AB80-6653-C33F73D97CE8}"/>
                </a:ext>
              </a:extLst>
            </p:cNvPr>
            <p:cNvSpPr txBox="1">
              <a:spLocks/>
            </p:cNvSpPr>
            <p:nvPr/>
          </p:nvSpPr>
          <p:spPr>
            <a:xfrm>
              <a:off x="3632789" y="2383428"/>
              <a:ext cx="90384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54,6</a:t>
              </a:r>
            </a:p>
          </p:txBody>
        </p:sp>
      </p:grpSp>
      <p:grpSp>
        <p:nvGrpSpPr>
          <p:cNvPr id="159" name="Output-Y1">
            <a:extLst>
              <a:ext uri="{FF2B5EF4-FFF2-40B4-BE49-F238E27FC236}">
                <a16:creationId xmlns:a16="http://schemas.microsoft.com/office/drawing/2014/main" id="{4286F0FC-2795-69E0-E319-12A707465D60}"/>
              </a:ext>
            </a:extLst>
          </p:cNvPr>
          <p:cNvGrpSpPr>
            <a:grpSpLocks/>
          </p:cNvGrpSpPr>
          <p:nvPr/>
        </p:nvGrpSpPr>
        <p:grpSpPr>
          <a:xfrm>
            <a:off x="11490904" y="2302647"/>
            <a:ext cx="584956" cy="584955"/>
            <a:chOff x="3719562" y="2190213"/>
            <a:chExt cx="720001" cy="720000"/>
          </a:xfrm>
        </p:grpSpPr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4723A66A-483C-A28F-9DD2-FE77E5E6B7D8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DEBD4DEF-744D-3222-528E-4AF6762BC1D9}"/>
                </a:ext>
              </a:extLst>
            </p:cNvPr>
            <p:cNvSpPr txBox="1">
              <a:spLocks/>
            </p:cNvSpPr>
            <p:nvPr/>
          </p:nvSpPr>
          <p:spPr>
            <a:xfrm>
              <a:off x="3719562" y="2352333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0,17</a:t>
              </a:r>
            </a:p>
          </p:txBody>
        </p:sp>
      </p:grpSp>
      <p:grpSp>
        <p:nvGrpSpPr>
          <p:cNvPr id="162" name="Output-Y2">
            <a:extLst>
              <a:ext uri="{FF2B5EF4-FFF2-40B4-BE49-F238E27FC236}">
                <a16:creationId xmlns:a16="http://schemas.microsoft.com/office/drawing/2014/main" id="{9E52FE7E-5346-FEBA-97FD-5E415EB03CFA}"/>
              </a:ext>
            </a:extLst>
          </p:cNvPr>
          <p:cNvGrpSpPr>
            <a:grpSpLocks/>
          </p:cNvGrpSpPr>
          <p:nvPr/>
        </p:nvGrpSpPr>
        <p:grpSpPr>
          <a:xfrm>
            <a:off x="11488066" y="3106747"/>
            <a:ext cx="587797" cy="584955"/>
            <a:chOff x="3716066" y="2190213"/>
            <a:chExt cx="723497" cy="720000"/>
          </a:xfrm>
        </p:grpSpPr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129742-E729-08C2-BDA0-7731E9DDC995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4" name="Textfeld 163">
              <a:extLst>
                <a:ext uri="{FF2B5EF4-FFF2-40B4-BE49-F238E27FC236}">
                  <a16:creationId xmlns:a16="http://schemas.microsoft.com/office/drawing/2014/main" id="{4685AF30-7551-E9B8-5E3D-FD9B4A8B0764}"/>
                </a:ext>
              </a:extLst>
            </p:cNvPr>
            <p:cNvSpPr txBox="1">
              <a:spLocks/>
            </p:cNvSpPr>
            <p:nvPr/>
          </p:nvSpPr>
          <p:spPr>
            <a:xfrm>
              <a:off x="3716064" y="2369262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0,83</a:t>
              </a: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104B0994-10E4-4595-B48F-CAF2965D7064}"/>
              </a:ext>
            </a:extLst>
          </p:cNvPr>
          <p:cNvSpPr txBox="1"/>
          <p:nvPr/>
        </p:nvSpPr>
        <p:spPr>
          <a:xfrm>
            <a:off x="299035" y="1163861"/>
            <a:ext cx="44174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Initialisierung des Neuronalen Netzes mit zufälligen Gewichten und Bias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der Ausgabe von einem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Trainigsdatenpunkt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Vergleichen der gewünschten Ausgabe mit der realen Ausgabe.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des Fehlers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Anpassen der Gewichte welche die höchste Auswirkung auf den Fehler haben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8195F2B0-586F-0840-D956-6CC1BF89D129}"/>
              </a:ext>
            </a:extLst>
          </p:cNvPr>
          <p:cNvSpPr/>
          <p:nvPr/>
        </p:nvSpPr>
        <p:spPr>
          <a:xfrm>
            <a:off x="10265592" y="147201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C5BAC187-0587-1D14-1A1A-A7B1B2C58286}"/>
              </a:ext>
            </a:extLst>
          </p:cNvPr>
          <p:cNvSpPr/>
          <p:nvPr/>
        </p:nvSpPr>
        <p:spPr>
          <a:xfrm>
            <a:off x="8147175" y="147783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79,0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AEE516E0-BEF8-F7A7-6FBD-BB2283184C34}"/>
              </a:ext>
            </a:extLst>
          </p:cNvPr>
          <p:cNvSpPr/>
          <p:nvPr/>
        </p:nvSpPr>
        <p:spPr>
          <a:xfrm>
            <a:off x="5601549" y="370749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23,7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0CBD410D-7B72-5187-CA39-47DD2151930E}"/>
              </a:ext>
            </a:extLst>
          </p:cNvPr>
          <p:cNvSpPr/>
          <p:nvPr/>
        </p:nvSpPr>
        <p:spPr>
          <a:xfrm>
            <a:off x="5475483" y="314250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87,9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75D899AE-085B-6801-7255-8551CD06C8E4}"/>
              </a:ext>
            </a:extLst>
          </p:cNvPr>
          <p:cNvSpPr/>
          <p:nvPr/>
        </p:nvSpPr>
        <p:spPr>
          <a:xfrm>
            <a:off x="5420474" y="246739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0D13FBCA-C9C0-5989-8637-07B16069CF9F}"/>
              </a:ext>
            </a:extLst>
          </p:cNvPr>
          <p:cNvSpPr/>
          <p:nvPr/>
        </p:nvSpPr>
        <p:spPr>
          <a:xfrm>
            <a:off x="5401585" y="1828849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45,3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66DB4E1B-DD28-0754-1678-CF6A9E639278}"/>
              </a:ext>
            </a:extLst>
          </p:cNvPr>
          <p:cNvSpPr/>
          <p:nvPr/>
        </p:nvSpPr>
        <p:spPr>
          <a:xfrm>
            <a:off x="5942421" y="145866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13,1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F6C44F6F-5F15-93F4-13E2-0D3CC2BE7172}"/>
              </a:ext>
            </a:extLst>
          </p:cNvPr>
          <p:cNvSpPr/>
          <p:nvPr/>
        </p:nvSpPr>
        <p:spPr>
          <a:xfrm>
            <a:off x="10044137" y="3429000"/>
            <a:ext cx="738747" cy="268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73,2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BBAC4FC-3D1E-1E60-4354-1B057A461B11}"/>
              </a:ext>
            </a:extLst>
          </p:cNvPr>
          <p:cNvSpPr/>
          <p:nvPr/>
        </p:nvSpPr>
        <p:spPr>
          <a:xfrm rot="1349063">
            <a:off x="7768154" y="34614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47,5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5ABCB7BF-62CA-D5CB-62F9-96F18FB12B89}"/>
              </a:ext>
            </a:extLst>
          </p:cNvPr>
          <p:cNvSpPr/>
          <p:nvPr/>
        </p:nvSpPr>
        <p:spPr>
          <a:xfrm>
            <a:off x="7746383" y="2836078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82E71018-3E5E-E930-7096-703EF102ABE5}"/>
              </a:ext>
            </a:extLst>
          </p:cNvPr>
          <p:cNvSpPr/>
          <p:nvPr/>
        </p:nvSpPr>
        <p:spPr>
          <a:xfrm rot="20834897">
            <a:off x="7737271" y="216370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3BBCE705-7AA3-5C11-EF04-55736DC4C83F}"/>
              </a:ext>
            </a:extLst>
          </p:cNvPr>
          <p:cNvSpPr/>
          <p:nvPr/>
        </p:nvSpPr>
        <p:spPr>
          <a:xfrm>
            <a:off x="9920342" y="22478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16,2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F892D472-DAD8-9DBF-9EEC-CBE4925A63AC}"/>
              </a:ext>
            </a:extLst>
          </p:cNvPr>
          <p:cNvSpPr/>
          <p:nvPr/>
        </p:nvSpPr>
        <p:spPr>
          <a:xfrm>
            <a:off x="9934647" y="284185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182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F986328D-F9E0-E2B4-4956-2097CA75F4DA}"/>
              </a:ext>
            </a:extLst>
          </p:cNvPr>
          <p:cNvSpPr/>
          <p:nvPr/>
        </p:nvSpPr>
        <p:spPr>
          <a:xfrm>
            <a:off x="7897526" y="4152402"/>
            <a:ext cx="2904912" cy="7904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latin typeface="Arial Rounded MT Bold" panose="020F0704030504030204" pitchFamily="34" charset="0"/>
              </a:rPr>
              <a:t>Datenpunkt</a:t>
            </a:r>
            <a:r>
              <a:rPr lang="de-DE" sz="2400" b="1" baseline="-25000" dirty="0" err="1">
                <a:latin typeface="Arial Rounded MT Bold" panose="020F0704030504030204" pitchFamily="34" charset="0"/>
              </a:rPr>
              <a:t>y</a:t>
            </a:r>
            <a:endParaRPr lang="de-DE" b="1" dirty="0">
              <a:latin typeface="Arial Rounded MT Bold" panose="020F0704030504030204" pitchFamily="34" charset="0"/>
            </a:endParaRPr>
          </a:p>
        </p:txBody>
      </p: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CA031AB3-85D0-B1C5-7A92-6AE89142EFDE}"/>
              </a:ext>
            </a:extLst>
          </p:cNvPr>
          <p:cNvCxnSpPr>
            <a:cxnSpLocks/>
            <a:stCxn id="262" idx="6"/>
            <a:endCxn id="35" idx="1"/>
          </p:cNvCxnSpPr>
          <p:nvPr/>
        </p:nvCxnSpPr>
        <p:spPr>
          <a:xfrm flipV="1">
            <a:off x="10802438" y="4099335"/>
            <a:ext cx="682786" cy="448285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F28124E-48A5-D7C6-0AF3-6EC30AD2F9FC}"/>
              </a:ext>
            </a:extLst>
          </p:cNvPr>
          <p:cNvGrpSpPr/>
          <p:nvPr/>
        </p:nvGrpSpPr>
        <p:grpSpPr>
          <a:xfrm>
            <a:off x="5092332" y="5293011"/>
            <a:ext cx="6761632" cy="1080000"/>
            <a:chOff x="4516529" y="5037573"/>
            <a:chExt cx="6761632" cy="108000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744BD87C-2734-A839-2898-C1833866A984}"/>
                </a:ext>
              </a:extLst>
            </p:cNvPr>
            <p:cNvGrpSpPr/>
            <p:nvPr/>
          </p:nvGrpSpPr>
          <p:grpSpPr>
            <a:xfrm>
              <a:off x="4516529" y="5037573"/>
              <a:ext cx="3636804" cy="1080000"/>
              <a:chOff x="4505109" y="5102152"/>
              <a:chExt cx="3636804" cy="1080000"/>
            </a:xfrm>
          </p:grpSpPr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C0416256-0469-1973-2017-C818C2CF5CBF}"/>
                  </a:ext>
                </a:extLst>
              </p:cNvPr>
              <p:cNvSpPr/>
              <p:nvPr/>
            </p:nvSpPr>
            <p:spPr>
              <a:xfrm>
                <a:off x="4505109" y="5102152"/>
                <a:ext cx="3240000" cy="1080000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b="1" dirty="0">
                    <a:latin typeface="Arial Rounded MT Bold" panose="020F0704030504030204" pitchFamily="34" charset="0"/>
                  </a:rPr>
                  <a:t>90 % Trainingsdaten</a:t>
                </a:r>
                <a:endParaRPr lang="de-DE" b="1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710C7CE0-E21B-4F87-C1DE-B2333A44E418}"/>
                  </a:ext>
                </a:extLst>
              </p:cNvPr>
              <p:cNvSpPr/>
              <p:nvPr/>
            </p:nvSpPr>
            <p:spPr>
              <a:xfrm>
                <a:off x="7763030" y="5102152"/>
                <a:ext cx="378883" cy="1080000"/>
              </a:xfrm>
              <a:prstGeom prst="roundRect">
                <a:avLst>
                  <a:gd name="adj" fmla="val 23371"/>
                </a:avLst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A156076-2A3D-CE67-AF15-B93876F20204}"/>
                </a:ext>
              </a:extLst>
            </p:cNvPr>
            <p:cNvSpPr txBox="1"/>
            <p:nvPr/>
          </p:nvSpPr>
          <p:spPr>
            <a:xfrm>
              <a:off x="8688383" y="5322184"/>
              <a:ext cx="2589778" cy="510778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latin typeface="Arial Rounded MT Bold" panose="020F0704030504030204" pitchFamily="34" charset="0"/>
                </a:rPr>
                <a:t>10 % Testdaten</a:t>
              </a:r>
              <a:endParaRPr lang="de-DE" sz="2400" dirty="0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566CDE-CC4A-C64D-7653-CC682E71C799}"/>
                </a:ext>
              </a:extLst>
            </p:cNvPr>
            <p:cNvCxnSpPr>
              <a:cxnSpLocks/>
              <a:stCxn id="9" idx="1"/>
              <a:endCxn id="12" idx="3"/>
            </p:cNvCxnSpPr>
            <p:nvPr/>
          </p:nvCxnSpPr>
          <p:spPr>
            <a:xfrm flipH="1">
              <a:off x="8153333" y="5577573"/>
              <a:ext cx="535050" cy="0"/>
            </a:xfrm>
            <a:prstGeom prst="straightConnector1">
              <a:avLst/>
            </a:prstGeom>
            <a:ln w="38100" cap="rnd">
              <a:solidFill>
                <a:schemeClr val="accent6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D4AD93A-266F-06F8-707C-5711143DAEF0}"/>
              </a:ext>
            </a:extLst>
          </p:cNvPr>
          <p:cNvCxnSpPr>
            <a:cxnSpLocks/>
            <a:stCxn id="262" idx="6"/>
            <a:endCxn id="30" idx="1"/>
          </p:cNvCxnSpPr>
          <p:nvPr/>
        </p:nvCxnSpPr>
        <p:spPr>
          <a:xfrm>
            <a:off x="10802438" y="4547620"/>
            <a:ext cx="685629" cy="247536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Output-Y2">
            <a:extLst>
              <a:ext uri="{FF2B5EF4-FFF2-40B4-BE49-F238E27FC236}">
                <a16:creationId xmlns:a16="http://schemas.microsoft.com/office/drawing/2014/main" id="{7CCAD122-D275-23E0-9B5B-1C75ACC7E1C8}"/>
              </a:ext>
            </a:extLst>
          </p:cNvPr>
          <p:cNvGrpSpPr>
            <a:grpSpLocks/>
          </p:cNvGrpSpPr>
          <p:nvPr/>
        </p:nvGrpSpPr>
        <p:grpSpPr>
          <a:xfrm>
            <a:off x="11488067" y="4495801"/>
            <a:ext cx="587799" cy="584955"/>
            <a:chOff x="3716064" y="2190213"/>
            <a:chExt cx="723499" cy="720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B210951-5406-BB68-29C8-FCB1D2AE02DE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C46DC44-0B5D-0104-47EC-83A0DD0E363E}"/>
                </a:ext>
              </a:extLst>
            </p:cNvPr>
            <p:cNvSpPr txBox="1">
              <a:spLocks/>
            </p:cNvSpPr>
            <p:nvPr/>
          </p:nvSpPr>
          <p:spPr>
            <a:xfrm>
              <a:off x="3716064" y="2369262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0</a:t>
              </a:r>
            </a:p>
          </p:txBody>
        </p:sp>
      </p:grpSp>
      <p:grpSp>
        <p:nvGrpSpPr>
          <p:cNvPr id="33" name="Output-Y2">
            <a:extLst>
              <a:ext uri="{FF2B5EF4-FFF2-40B4-BE49-F238E27FC236}">
                <a16:creationId xmlns:a16="http://schemas.microsoft.com/office/drawing/2014/main" id="{39EAFED9-B6C0-1AAB-9ABA-7C4AA34C038E}"/>
              </a:ext>
            </a:extLst>
          </p:cNvPr>
          <p:cNvGrpSpPr>
            <a:grpSpLocks/>
          </p:cNvGrpSpPr>
          <p:nvPr/>
        </p:nvGrpSpPr>
        <p:grpSpPr>
          <a:xfrm>
            <a:off x="11485224" y="3799980"/>
            <a:ext cx="587799" cy="584955"/>
            <a:chOff x="3716064" y="2190213"/>
            <a:chExt cx="723499" cy="72000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59455F8-94DD-E426-C5AC-1BD90C818BF0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87AABAEF-EEA3-5509-C011-F8D934A81033}"/>
                </a:ext>
              </a:extLst>
            </p:cNvPr>
            <p:cNvSpPr txBox="1">
              <a:spLocks/>
            </p:cNvSpPr>
            <p:nvPr/>
          </p:nvSpPr>
          <p:spPr>
            <a:xfrm>
              <a:off x="3716064" y="2369262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0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82F64884-B7D3-FDD5-EFEB-06DDAD8C04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773209" y="861774"/>
            <a:ext cx="7302654" cy="3634026"/>
            <a:chOff x="1590285" y="1192505"/>
            <a:chExt cx="8988570" cy="4472990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9ACF8159-D863-2033-BB96-FFA4F9814FB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0" idx="6"/>
              <a:endCxn id="148" idx="2"/>
            </p:cNvCxnSpPr>
            <p:nvPr/>
          </p:nvCxnSpPr>
          <p:spPr>
            <a:xfrm flipV="1">
              <a:off x="2323831" y="4803271"/>
              <a:ext cx="1984384" cy="50222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05A4B1F-CF35-9B4F-8C63-1BD9F20B136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4" idx="3"/>
              <a:endCxn id="148" idx="2"/>
            </p:cNvCxnSpPr>
            <p:nvPr/>
          </p:nvCxnSpPr>
          <p:spPr>
            <a:xfrm>
              <a:off x="2333145" y="4297473"/>
              <a:ext cx="1975070" cy="50579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7EED087C-D2DC-655F-CFF3-43A748A75CA9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7" idx="3"/>
              <a:endCxn id="148" idx="2"/>
            </p:cNvCxnSpPr>
            <p:nvPr/>
          </p:nvCxnSpPr>
          <p:spPr>
            <a:xfrm>
              <a:off x="2333145" y="3307737"/>
              <a:ext cx="1975070" cy="149553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D8F60D65-EC90-FBCC-DCBA-DE43809EE49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0" idx="3"/>
              <a:endCxn id="148" idx="2"/>
            </p:cNvCxnSpPr>
            <p:nvPr/>
          </p:nvCxnSpPr>
          <p:spPr>
            <a:xfrm>
              <a:off x="2333145" y="2318000"/>
              <a:ext cx="1975070" cy="2485272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D8D43D8-EB43-7FCD-4AFF-261AF479EC9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2"/>
              <a:endCxn id="142" idx="6"/>
            </p:cNvCxnSpPr>
            <p:nvPr/>
          </p:nvCxnSpPr>
          <p:spPr>
            <a:xfrm flipH="1" flipV="1">
              <a:off x="5028215" y="2838511"/>
              <a:ext cx="2089850" cy="196476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6C855FC9-134F-6DC9-D65B-48116615ED7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2"/>
              <a:endCxn id="145" idx="6"/>
            </p:cNvCxnSpPr>
            <p:nvPr/>
          </p:nvCxnSpPr>
          <p:spPr>
            <a:xfrm flipH="1" flipV="1">
              <a:off x="5028215" y="3820891"/>
              <a:ext cx="2089850" cy="98238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86F6903D-1301-5345-0477-8DE716917C7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2"/>
              <a:endCxn id="148" idx="6"/>
            </p:cNvCxnSpPr>
            <p:nvPr/>
          </p:nvCxnSpPr>
          <p:spPr>
            <a:xfrm flipH="1">
              <a:off x="5028215" y="4803271"/>
              <a:ext cx="208985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6E2EF6DB-F1C3-025C-913A-D3E5BCC020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0" idx="3"/>
              <a:endCxn id="145" idx="2"/>
            </p:cNvCxnSpPr>
            <p:nvPr/>
          </p:nvCxnSpPr>
          <p:spPr>
            <a:xfrm>
              <a:off x="2333145" y="2318000"/>
              <a:ext cx="1975070" cy="150289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500AD54F-5434-52A4-D016-47F46714F63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7" idx="3"/>
            </p:cNvCxnSpPr>
            <p:nvPr/>
          </p:nvCxnSpPr>
          <p:spPr>
            <a:xfrm>
              <a:off x="2333145" y="3307737"/>
              <a:ext cx="1975070" cy="51315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778C3A1-B539-5157-E750-10CF9AEC76E1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4" idx="3"/>
              <a:endCxn id="145" idx="2"/>
            </p:cNvCxnSpPr>
            <p:nvPr/>
          </p:nvCxnSpPr>
          <p:spPr>
            <a:xfrm flipV="1">
              <a:off x="2333145" y="3820891"/>
              <a:ext cx="1975070" cy="47658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425D3311-D01E-4C9B-C2B6-95CD490D10E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0" idx="6"/>
              <a:endCxn id="145" idx="2"/>
            </p:cNvCxnSpPr>
            <p:nvPr/>
          </p:nvCxnSpPr>
          <p:spPr>
            <a:xfrm flipV="1">
              <a:off x="2323831" y="3820891"/>
              <a:ext cx="1984384" cy="148460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006CA56E-081B-FF87-63AF-0151EE7B015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2" idx="6"/>
              <a:endCxn id="154" idx="2"/>
            </p:cNvCxnSpPr>
            <p:nvPr/>
          </p:nvCxnSpPr>
          <p:spPr>
            <a:xfrm>
              <a:off x="5028215" y="2838511"/>
              <a:ext cx="2089850" cy="98238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4567D00A-CD5E-D7C0-EFBC-B1A741AF125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5" idx="6"/>
              <a:endCxn id="154" idx="2"/>
            </p:cNvCxnSpPr>
            <p:nvPr/>
          </p:nvCxnSpPr>
          <p:spPr>
            <a:xfrm>
              <a:off x="5028215" y="3820891"/>
              <a:ext cx="2089850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F66F262D-5512-A090-E018-A69A5A8F59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8" idx="6"/>
              <a:endCxn id="154" idx="2"/>
            </p:cNvCxnSpPr>
            <p:nvPr/>
          </p:nvCxnSpPr>
          <p:spPr>
            <a:xfrm flipV="1">
              <a:off x="5028215" y="3820891"/>
              <a:ext cx="2089850" cy="98238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0779113C-C324-903E-C059-CEC359E8038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7" idx="6"/>
              <a:endCxn id="163" idx="2"/>
            </p:cNvCxnSpPr>
            <p:nvPr/>
          </p:nvCxnSpPr>
          <p:spPr>
            <a:xfrm>
              <a:off x="7838065" y="2838511"/>
              <a:ext cx="2020790" cy="147724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1B580D04-CAC3-0C4A-79B6-0A841A3DB93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4" idx="6"/>
              <a:endCxn id="163" idx="2"/>
            </p:cNvCxnSpPr>
            <p:nvPr/>
          </p:nvCxnSpPr>
          <p:spPr>
            <a:xfrm>
              <a:off x="7838065" y="3820891"/>
              <a:ext cx="2020790" cy="49486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AF56C15E-3D20-2CFF-5D8D-A2C17889208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1" idx="6"/>
              <a:endCxn id="163" idx="2"/>
            </p:cNvCxnSpPr>
            <p:nvPr/>
          </p:nvCxnSpPr>
          <p:spPr>
            <a:xfrm flipV="1">
              <a:off x="7838065" y="4315759"/>
              <a:ext cx="2020790" cy="48751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C59F28AF-045E-4D1F-C86D-21B1C33C632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0" idx="3"/>
              <a:endCxn id="142" idx="2"/>
            </p:cNvCxnSpPr>
            <p:nvPr/>
          </p:nvCxnSpPr>
          <p:spPr>
            <a:xfrm>
              <a:off x="2333145" y="2318000"/>
              <a:ext cx="1975070" cy="52051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4203A869-7A34-A1A5-59D7-7B45248E76B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7" idx="3"/>
              <a:endCxn id="142" idx="2"/>
            </p:cNvCxnSpPr>
            <p:nvPr/>
          </p:nvCxnSpPr>
          <p:spPr>
            <a:xfrm flipV="1">
              <a:off x="2333145" y="2838512"/>
              <a:ext cx="1975070" cy="469225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77E78D9-659C-E742-DDD6-0B3977A84C9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4" idx="3"/>
              <a:endCxn id="142" idx="2"/>
            </p:cNvCxnSpPr>
            <p:nvPr/>
          </p:nvCxnSpPr>
          <p:spPr>
            <a:xfrm flipV="1">
              <a:off x="2333145" y="2838512"/>
              <a:ext cx="1975070" cy="1458961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EC05CDA5-5203-23A2-F00E-09B24E1F22A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0" idx="6"/>
              <a:endCxn id="142" idx="2"/>
            </p:cNvCxnSpPr>
            <p:nvPr/>
          </p:nvCxnSpPr>
          <p:spPr>
            <a:xfrm flipV="1">
              <a:off x="2323831" y="2838511"/>
              <a:ext cx="1984384" cy="2466984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7C85F86F-AB1A-7362-FBAD-5A38C026CFA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7" idx="2"/>
              <a:endCxn id="142" idx="6"/>
            </p:cNvCxnSpPr>
            <p:nvPr/>
          </p:nvCxnSpPr>
          <p:spPr>
            <a:xfrm flipH="1">
              <a:off x="5028215" y="2838511"/>
              <a:ext cx="2089850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FF8AF8F2-3D24-3ECE-7D04-7E1E9A6B724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57" idx="2"/>
              <a:endCxn id="145" idx="6"/>
            </p:cNvCxnSpPr>
            <p:nvPr/>
          </p:nvCxnSpPr>
          <p:spPr>
            <a:xfrm flipH="1">
              <a:off x="5028215" y="2838511"/>
              <a:ext cx="2089850" cy="98238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8A9B81E2-3D12-403D-403A-0A9EF8EC13B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8" idx="6"/>
              <a:endCxn id="157" idx="2"/>
            </p:cNvCxnSpPr>
            <p:nvPr/>
          </p:nvCxnSpPr>
          <p:spPr>
            <a:xfrm flipV="1">
              <a:off x="5028215" y="2838511"/>
              <a:ext cx="2089850" cy="196476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1C2882A4-A1CC-A03F-B244-D3A7691AA4A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60" idx="2"/>
              <a:endCxn id="157" idx="6"/>
            </p:cNvCxnSpPr>
            <p:nvPr/>
          </p:nvCxnSpPr>
          <p:spPr>
            <a:xfrm flipH="1" flipV="1">
              <a:off x="7838065" y="2838511"/>
              <a:ext cx="2020790" cy="48751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AECCC5F2-72CA-B273-7741-E09B5D0AC4B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60" idx="2"/>
              <a:endCxn id="154" idx="6"/>
            </p:cNvCxnSpPr>
            <p:nvPr/>
          </p:nvCxnSpPr>
          <p:spPr>
            <a:xfrm flipH="1">
              <a:off x="7838065" y="3326023"/>
              <a:ext cx="2020790" cy="49486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B8B0091F-DA54-2BB2-E664-C4C7F144AEF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60" idx="2"/>
              <a:endCxn id="151" idx="6"/>
            </p:cNvCxnSpPr>
            <p:nvPr/>
          </p:nvCxnSpPr>
          <p:spPr>
            <a:xfrm flipH="1">
              <a:off x="7838065" y="3326023"/>
              <a:ext cx="2020790" cy="147724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85410BED-15DD-65CB-0200-217C9EAEC36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8" idx="6"/>
              <a:endCxn id="148" idx="2"/>
            </p:cNvCxnSpPr>
            <p:nvPr/>
          </p:nvCxnSpPr>
          <p:spPr>
            <a:xfrm>
              <a:off x="3029427" y="1555095"/>
              <a:ext cx="1278788" cy="324817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CA0E4098-E3F3-FD68-8CCE-3EA27F40648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8" idx="6"/>
              <a:endCxn id="145" idx="2"/>
            </p:cNvCxnSpPr>
            <p:nvPr/>
          </p:nvCxnSpPr>
          <p:spPr>
            <a:xfrm>
              <a:off x="3029427" y="1555095"/>
              <a:ext cx="1278788" cy="226579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6AA6EBBB-C307-64C2-EFBF-446DFFE5DA5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2" idx="6"/>
              <a:endCxn id="163" idx="2"/>
            </p:cNvCxnSpPr>
            <p:nvPr/>
          </p:nvCxnSpPr>
          <p:spPr>
            <a:xfrm>
              <a:off x="8438078" y="1590790"/>
              <a:ext cx="1420777" cy="2724969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A1AC7446-0B48-7A4D-2523-FDBED89BFCE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2" idx="6"/>
              <a:endCxn id="160" idx="2"/>
            </p:cNvCxnSpPr>
            <p:nvPr/>
          </p:nvCxnSpPr>
          <p:spPr>
            <a:xfrm>
              <a:off x="8438078" y="1590790"/>
              <a:ext cx="1420777" cy="1735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282B132D-DC59-50D5-401E-C85E9D160598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5" idx="6"/>
              <a:endCxn id="151" idx="2"/>
            </p:cNvCxnSpPr>
            <p:nvPr/>
          </p:nvCxnSpPr>
          <p:spPr>
            <a:xfrm>
              <a:off x="5748215" y="1552505"/>
              <a:ext cx="1369850" cy="325076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29819864-3740-77DF-03F5-9F5434CC8E3A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5" idx="6"/>
              <a:endCxn id="154" idx="2"/>
            </p:cNvCxnSpPr>
            <p:nvPr/>
          </p:nvCxnSpPr>
          <p:spPr>
            <a:xfrm>
              <a:off x="5748215" y="1552505"/>
              <a:ext cx="1369850" cy="226838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B9E535A-EA51-FE7C-B1C7-1677343FE7E4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5" idx="6"/>
              <a:endCxn id="157" idx="2"/>
            </p:cNvCxnSpPr>
            <p:nvPr/>
          </p:nvCxnSpPr>
          <p:spPr>
            <a:xfrm>
              <a:off x="5748215" y="1552505"/>
              <a:ext cx="1369850" cy="128600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Input-...">
              <a:extLst>
                <a:ext uri="{FF2B5EF4-FFF2-40B4-BE49-F238E27FC236}">
                  <a16:creationId xmlns:a16="http://schemas.microsoft.com/office/drawing/2014/main" id="{B780FCC9-C985-7788-B4D8-A6567DC625E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9599" y="4945495"/>
              <a:ext cx="724232" cy="720000"/>
              <a:chOff x="3715331" y="2190213"/>
              <a:chExt cx="724232" cy="720000"/>
            </a:xfrm>
          </p:grpSpPr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B025F491-C325-5E27-077C-0F2CD5AC8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9F42A065-34E7-6751-17F9-68F3849B14F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5331" y="2276411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4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2" name="Input-X3">
              <a:extLst>
                <a:ext uri="{FF2B5EF4-FFF2-40B4-BE49-F238E27FC236}">
                  <a16:creationId xmlns:a16="http://schemas.microsoft.com/office/drawing/2014/main" id="{D40F2B2B-9386-D2ED-2F97-631D4E898A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0285" y="3955759"/>
              <a:ext cx="742860" cy="720000"/>
              <a:chOff x="3719563" y="2190213"/>
              <a:chExt cx="742860" cy="720000"/>
            </a:xfrm>
          </p:grpSpPr>
          <p:sp>
            <p:nvSpPr>
              <p:cNvPr id="123" name="Ellipse 122">
                <a:extLst>
                  <a:ext uri="{FF2B5EF4-FFF2-40B4-BE49-F238E27FC236}">
                    <a16:creationId xmlns:a16="http://schemas.microsoft.com/office/drawing/2014/main" id="{CB6A551C-311D-B2F0-9550-1E127AA915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4" name="Textfeld 123">
                <a:extLst>
                  <a:ext uri="{FF2B5EF4-FFF2-40B4-BE49-F238E27FC236}">
                    <a16:creationId xmlns:a16="http://schemas.microsoft.com/office/drawing/2014/main" id="{1D611438-BFDB-A662-7D8E-DE6B8CD1913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5" name="Input-X2">
              <a:extLst>
                <a:ext uri="{FF2B5EF4-FFF2-40B4-BE49-F238E27FC236}">
                  <a16:creationId xmlns:a16="http://schemas.microsoft.com/office/drawing/2014/main" id="{AF08BCA9-FCBC-D702-745C-5F2179510F6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0285" y="2966023"/>
              <a:ext cx="742860" cy="720000"/>
              <a:chOff x="3719563" y="2190213"/>
              <a:chExt cx="742860" cy="720000"/>
            </a:xfrm>
          </p:grpSpPr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BFAB6762-1AE7-60A0-857B-EA9EE01CE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08023AF4-2EBF-6053-06EE-D6849A50C68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8" name="Input-X1">
              <a:extLst>
                <a:ext uri="{FF2B5EF4-FFF2-40B4-BE49-F238E27FC236}">
                  <a16:creationId xmlns:a16="http://schemas.microsoft.com/office/drawing/2014/main" id="{E7DECA25-4113-E6F1-9D71-FA2AC92FA17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90285" y="1976287"/>
              <a:ext cx="742860" cy="720000"/>
              <a:chOff x="3719563" y="2190213"/>
              <a:chExt cx="742860" cy="720000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FD891410-96E4-CBB9-BBF9-CD910246E0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6198EAFB-202F-0815-5E57-57F468FF2C3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1" name="B3">
              <a:extLst>
                <a:ext uri="{FF2B5EF4-FFF2-40B4-BE49-F238E27FC236}">
                  <a16:creationId xmlns:a16="http://schemas.microsoft.com/office/drawing/2014/main" id="{6B8AB783-A185-F9F5-4411-7EDA7833AFB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18078" y="1230790"/>
              <a:ext cx="742860" cy="720000"/>
              <a:chOff x="3719563" y="2190213"/>
              <a:chExt cx="742860" cy="720000"/>
            </a:xfrm>
          </p:grpSpPr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BD831F05-13A5-2299-9997-83AC752908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3589F512-A84A-057A-B6A3-622930C3AF3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4" name="B2">
              <a:extLst>
                <a:ext uri="{FF2B5EF4-FFF2-40B4-BE49-F238E27FC236}">
                  <a16:creationId xmlns:a16="http://schemas.microsoft.com/office/drawing/2014/main" id="{776199D1-4351-96B5-C343-E074F424D0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28215" y="1192505"/>
              <a:ext cx="742860" cy="720000"/>
              <a:chOff x="3719563" y="2190213"/>
              <a:chExt cx="742860" cy="720000"/>
            </a:xfrm>
          </p:grpSpPr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88A587E6-4BA0-9FDA-C04C-B84A3FF1C3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8957A92-032F-FE94-4D1D-5428E68679C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7" name="B1">
              <a:extLst>
                <a:ext uri="{FF2B5EF4-FFF2-40B4-BE49-F238E27FC236}">
                  <a16:creationId xmlns:a16="http://schemas.microsoft.com/office/drawing/2014/main" id="{44C4A7F5-4884-0C10-0821-DB811F9BAFF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09427" y="1195095"/>
              <a:ext cx="742860" cy="720000"/>
              <a:chOff x="3719563" y="2190213"/>
              <a:chExt cx="742860" cy="720000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E6AA914F-4346-6564-479F-41A6BDF181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Textfeld 138">
                <a:extLst>
                  <a:ext uri="{FF2B5EF4-FFF2-40B4-BE49-F238E27FC236}">
                    <a16:creationId xmlns:a16="http://schemas.microsoft.com/office/drawing/2014/main" id="{FDE07B18-1559-DCE0-A8AA-A4941EA7314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C876861-3B58-C722-F48C-826DB7ED58E9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38" idx="6"/>
              <a:endCxn id="142" idx="2"/>
            </p:cNvCxnSpPr>
            <p:nvPr/>
          </p:nvCxnSpPr>
          <p:spPr>
            <a:xfrm>
              <a:off x="3029427" y="1555095"/>
              <a:ext cx="1278788" cy="128341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H11">
              <a:extLst>
                <a:ext uri="{FF2B5EF4-FFF2-40B4-BE49-F238E27FC236}">
                  <a16:creationId xmlns:a16="http://schemas.microsoft.com/office/drawing/2014/main" id="{0B42C73D-CF24-5497-D3B6-4C01F5FAB4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39155" y="2478511"/>
              <a:ext cx="903840" cy="720000"/>
              <a:chOff x="3650503" y="2190213"/>
              <a:chExt cx="903840" cy="720000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40F97729-A6CC-6201-C3DD-57080BA01D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0982D660-6AD5-410F-CF14-81C876FEBC2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44" name="H12">
              <a:extLst>
                <a:ext uri="{FF2B5EF4-FFF2-40B4-BE49-F238E27FC236}">
                  <a16:creationId xmlns:a16="http://schemas.microsoft.com/office/drawing/2014/main" id="{948ABCE5-B590-349E-252D-80D0C1BACAF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39155" y="3460891"/>
              <a:ext cx="903840" cy="720000"/>
              <a:chOff x="3650503" y="2190213"/>
              <a:chExt cx="903840" cy="720000"/>
            </a:xfrm>
          </p:grpSpPr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C5B9EAA3-8192-AC7C-5884-4CD5F5238C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981BB6A1-43BE-CA1E-7A4E-27FFA93CBE9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47" name="H13">
              <a:extLst>
                <a:ext uri="{FF2B5EF4-FFF2-40B4-BE49-F238E27FC236}">
                  <a16:creationId xmlns:a16="http://schemas.microsoft.com/office/drawing/2014/main" id="{CDCCBD11-3DA1-9ABB-2835-B0A50AF766B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39155" y="4443271"/>
              <a:ext cx="903840" cy="720000"/>
              <a:chOff x="3650503" y="2190213"/>
              <a:chExt cx="903840" cy="720000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717F6EC0-B04B-8D15-4C67-25B4223419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5379562C-DC9C-2CD7-58A5-C5D9D55EAA4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0" name="Hn3">
              <a:extLst>
                <a:ext uri="{FF2B5EF4-FFF2-40B4-BE49-F238E27FC236}">
                  <a16:creationId xmlns:a16="http://schemas.microsoft.com/office/drawing/2014/main" id="{6FA60A73-DB01-1708-0E56-E15DE40C8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49005" y="4443271"/>
              <a:ext cx="903840" cy="720000"/>
              <a:chOff x="3650503" y="2190213"/>
              <a:chExt cx="903840" cy="720000"/>
            </a:xfrm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D6F50DA8-77FE-47FF-7F5D-BF34A3A222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A3BE99B7-409F-FD4E-20C3-53B37730CF6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3" name="Hn2">
              <a:extLst>
                <a:ext uri="{FF2B5EF4-FFF2-40B4-BE49-F238E27FC236}">
                  <a16:creationId xmlns:a16="http://schemas.microsoft.com/office/drawing/2014/main" id="{51DD69DD-4551-2CD9-B2A0-179635B565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49005" y="3460891"/>
              <a:ext cx="903840" cy="720000"/>
              <a:chOff x="3650503" y="2190213"/>
              <a:chExt cx="903840" cy="720000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848F5B97-E8C5-0E6F-5A64-6DA9CD617F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F4C58E4-0C08-81EC-EC34-73593FD0FEA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6" name="Hn1">
              <a:extLst>
                <a:ext uri="{FF2B5EF4-FFF2-40B4-BE49-F238E27FC236}">
                  <a16:creationId xmlns:a16="http://schemas.microsoft.com/office/drawing/2014/main" id="{0740C387-A899-08D7-2272-5CEC9C8BBE9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49005" y="2478511"/>
              <a:ext cx="903840" cy="720000"/>
              <a:chOff x="3650503" y="2190213"/>
              <a:chExt cx="903840" cy="720000"/>
            </a:xfrm>
          </p:grpSpPr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CBEB15F8-30C7-B4AA-A619-63A37C630E9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1B01ACC2-73ED-AB80-6653-C33F73D97CE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4723A66A-483C-A28F-9DD2-FE77E5E6B7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58855" y="296602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129742-E729-08C2-BDA0-7731E9DDC9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58855" y="3955759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104B0994-10E4-4595-B48F-CAF2965D7064}"/>
              </a:ext>
            </a:extLst>
          </p:cNvPr>
          <p:cNvSpPr txBox="1"/>
          <p:nvPr/>
        </p:nvSpPr>
        <p:spPr>
          <a:xfrm>
            <a:off x="299035" y="1163861"/>
            <a:ext cx="44174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Initialisierung des Neuronalen Netzes mit zufälligen Gewichten und Bias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der Ausgabe von einem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Trainigsdatenpunkt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Vergleichen der gewünschten Ausgabe mit der realen Ausgabe.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des Fehlers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Anpassen der Gewichte welche die höchste Auswirkung auf den Fehler haben</a:t>
            </a:r>
          </a:p>
          <a:p>
            <a:pPr marL="342900" indent="-3429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8195F2B0-586F-0840-D956-6CC1BF89D129}"/>
              </a:ext>
            </a:extLst>
          </p:cNvPr>
          <p:cNvSpPr/>
          <p:nvPr/>
        </p:nvSpPr>
        <p:spPr>
          <a:xfrm>
            <a:off x="10265592" y="147201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C5BAC187-0587-1D14-1A1A-A7B1B2C58286}"/>
              </a:ext>
            </a:extLst>
          </p:cNvPr>
          <p:cNvSpPr/>
          <p:nvPr/>
        </p:nvSpPr>
        <p:spPr>
          <a:xfrm>
            <a:off x="8147175" y="147783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46,5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AEE516E0-BEF8-F7A7-6FBD-BB2283184C34}"/>
              </a:ext>
            </a:extLst>
          </p:cNvPr>
          <p:cNvSpPr/>
          <p:nvPr/>
        </p:nvSpPr>
        <p:spPr>
          <a:xfrm>
            <a:off x="5601549" y="370749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26,7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0CBD410D-7B72-5187-CA39-47DD2151930E}"/>
              </a:ext>
            </a:extLst>
          </p:cNvPr>
          <p:cNvSpPr/>
          <p:nvPr/>
        </p:nvSpPr>
        <p:spPr>
          <a:xfrm>
            <a:off x="5475483" y="314250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75D899AE-085B-6801-7255-8551CD06C8E4}"/>
              </a:ext>
            </a:extLst>
          </p:cNvPr>
          <p:cNvSpPr/>
          <p:nvPr/>
        </p:nvSpPr>
        <p:spPr>
          <a:xfrm>
            <a:off x="5420474" y="246739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4,6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0D13FBCA-C9C0-5989-8637-07B16069CF9F}"/>
              </a:ext>
            </a:extLst>
          </p:cNvPr>
          <p:cNvSpPr/>
          <p:nvPr/>
        </p:nvSpPr>
        <p:spPr>
          <a:xfrm>
            <a:off x="5401585" y="1828849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66DB4E1B-DD28-0754-1678-CF6A9E639278}"/>
              </a:ext>
            </a:extLst>
          </p:cNvPr>
          <p:cNvSpPr/>
          <p:nvPr/>
        </p:nvSpPr>
        <p:spPr>
          <a:xfrm>
            <a:off x="5942421" y="145866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56,7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F6C44F6F-5F15-93F4-13E2-0D3CC2BE7172}"/>
              </a:ext>
            </a:extLst>
          </p:cNvPr>
          <p:cNvSpPr/>
          <p:nvPr/>
        </p:nvSpPr>
        <p:spPr>
          <a:xfrm>
            <a:off x="10044137" y="3429000"/>
            <a:ext cx="738747" cy="268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65,7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BBAC4FC-3D1E-1E60-4354-1B057A461B11}"/>
              </a:ext>
            </a:extLst>
          </p:cNvPr>
          <p:cNvSpPr/>
          <p:nvPr/>
        </p:nvSpPr>
        <p:spPr>
          <a:xfrm rot="1349063">
            <a:off x="7768154" y="34614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5ABCB7BF-62CA-D5CB-62F9-96F18FB12B89}"/>
              </a:ext>
            </a:extLst>
          </p:cNvPr>
          <p:cNvSpPr/>
          <p:nvPr/>
        </p:nvSpPr>
        <p:spPr>
          <a:xfrm>
            <a:off x="7746383" y="2836078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45,6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82E71018-3E5E-E930-7096-703EF102ABE5}"/>
              </a:ext>
            </a:extLst>
          </p:cNvPr>
          <p:cNvSpPr/>
          <p:nvPr/>
        </p:nvSpPr>
        <p:spPr>
          <a:xfrm rot="20834897">
            <a:off x="7737271" y="216370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3BBCE705-7AA3-5C11-EF04-55736DC4C83F}"/>
              </a:ext>
            </a:extLst>
          </p:cNvPr>
          <p:cNvSpPr/>
          <p:nvPr/>
        </p:nvSpPr>
        <p:spPr>
          <a:xfrm>
            <a:off x="9920342" y="22478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5,6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F892D472-DAD8-9DBF-9EEC-CBE4925A63AC}"/>
              </a:ext>
            </a:extLst>
          </p:cNvPr>
          <p:cNvSpPr/>
          <p:nvPr/>
        </p:nvSpPr>
        <p:spPr>
          <a:xfrm>
            <a:off x="9934647" y="284185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63,5</a:t>
            </a:r>
            <a:endParaRPr lang="de-DE" sz="1050" dirty="0">
              <a:solidFill>
                <a:schemeClr val="tx1"/>
              </a:solidFill>
            </a:endParaRPr>
          </a:p>
        </p:txBody>
      </p: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3178CC14-4BD3-FAC2-4542-416B79667B9D}"/>
              </a:ext>
            </a:extLst>
          </p:cNvPr>
          <p:cNvGrpSpPr/>
          <p:nvPr/>
        </p:nvGrpSpPr>
        <p:grpSpPr>
          <a:xfrm>
            <a:off x="5092332" y="5293011"/>
            <a:ext cx="6761632" cy="1080000"/>
            <a:chOff x="4516529" y="5037573"/>
            <a:chExt cx="6761632" cy="1080000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96A8C508-1720-7CCD-EC31-CC2CCB4DC506}"/>
                </a:ext>
              </a:extLst>
            </p:cNvPr>
            <p:cNvGrpSpPr/>
            <p:nvPr/>
          </p:nvGrpSpPr>
          <p:grpSpPr>
            <a:xfrm>
              <a:off x="4516529" y="5037573"/>
              <a:ext cx="3636804" cy="1080000"/>
              <a:chOff x="4505109" y="5102152"/>
              <a:chExt cx="3636804" cy="1080000"/>
            </a:xfrm>
          </p:grpSpPr>
          <p:sp>
            <p:nvSpPr>
              <p:cNvPr id="289" name="Rechteck: abgerundete Ecken 288">
                <a:extLst>
                  <a:ext uri="{FF2B5EF4-FFF2-40B4-BE49-F238E27FC236}">
                    <a16:creationId xmlns:a16="http://schemas.microsoft.com/office/drawing/2014/main" id="{0D5BAFE3-A77C-47B9-BC05-30672B5AFCD9}"/>
                  </a:ext>
                </a:extLst>
              </p:cNvPr>
              <p:cNvSpPr/>
              <p:nvPr/>
            </p:nvSpPr>
            <p:spPr>
              <a:xfrm>
                <a:off x="4505109" y="5102152"/>
                <a:ext cx="3240000" cy="1080000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b="1" dirty="0">
                    <a:latin typeface="Arial Rounded MT Bold" panose="020F0704030504030204" pitchFamily="34" charset="0"/>
                  </a:rPr>
                  <a:t>90 % Trainingsdaten</a:t>
                </a:r>
                <a:endParaRPr lang="de-DE" b="1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90" name="Rechteck: abgerundete Ecken 289">
                <a:extLst>
                  <a:ext uri="{FF2B5EF4-FFF2-40B4-BE49-F238E27FC236}">
                    <a16:creationId xmlns:a16="http://schemas.microsoft.com/office/drawing/2014/main" id="{AA890087-FE2F-AA89-5EF2-79F0F815ED73}"/>
                  </a:ext>
                </a:extLst>
              </p:cNvPr>
              <p:cNvSpPr/>
              <p:nvPr/>
            </p:nvSpPr>
            <p:spPr>
              <a:xfrm>
                <a:off x="7763030" y="5102152"/>
                <a:ext cx="378883" cy="1080000"/>
              </a:xfrm>
              <a:prstGeom prst="roundRect">
                <a:avLst>
                  <a:gd name="adj" fmla="val 23371"/>
                </a:avLst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87" name="Textfeld 286">
              <a:extLst>
                <a:ext uri="{FF2B5EF4-FFF2-40B4-BE49-F238E27FC236}">
                  <a16:creationId xmlns:a16="http://schemas.microsoft.com/office/drawing/2014/main" id="{B1DD512B-86BD-6695-D531-3056988225FD}"/>
                </a:ext>
              </a:extLst>
            </p:cNvPr>
            <p:cNvSpPr txBox="1"/>
            <p:nvPr/>
          </p:nvSpPr>
          <p:spPr>
            <a:xfrm>
              <a:off x="8688383" y="5322184"/>
              <a:ext cx="2589778" cy="510778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latin typeface="Arial Rounded MT Bold" panose="020F0704030504030204" pitchFamily="34" charset="0"/>
                </a:rPr>
                <a:t>10 % Testdaten</a:t>
              </a:r>
              <a:endParaRPr lang="de-DE" sz="2400" dirty="0"/>
            </a:p>
          </p:txBody>
        </p: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F6E3A2B8-9E42-B913-F33F-FEAB7ADFF545}"/>
                </a:ext>
              </a:extLst>
            </p:cNvPr>
            <p:cNvCxnSpPr>
              <a:cxnSpLocks/>
              <a:stCxn id="287" idx="1"/>
              <a:endCxn id="290" idx="3"/>
            </p:cNvCxnSpPr>
            <p:nvPr/>
          </p:nvCxnSpPr>
          <p:spPr>
            <a:xfrm flipH="1">
              <a:off x="8153333" y="5577573"/>
              <a:ext cx="535050" cy="0"/>
            </a:xfrm>
            <a:prstGeom prst="straightConnector1">
              <a:avLst/>
            </a:prstGeom>
            <a:ln w="38100" cap="rnd">
              <a:solidFill>
                <a:schemeClr val="accent6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Textfeld 305">
            <a:extLst>
              <a:ext uri="{FF2B5EF4-FFF2-40B4-BE49-F238E27FC236}">
                <a16:creationId xmlns:a16="http://schemas.microsoft.com/office/drawing/2014/main" id="{6ED8436F-212C-EEB1-7950-23C1564B36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09479" y="3161919"/>
            <a:ext cx="584956" cy="44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y</a:t>
            </a:r>
            <a:r>
              <a:rPr lang="de-DE" sz="2400" baseline="-25000" dirty="0">
                <a:latin typeface="Arial Rounded MT Bold" panose="020F0704030504030204" pitchFamily="34" charset="0"/>
              </a:rPr>
              <a:t>2</a:t>
            </a:r>
            <a:endParaRPr lang="de-DE" sz="2400" dirty="0">
              <a:latin typeface="Arial Rounded MT Bold" panose="020F0704030504030204" pitchFamily="34" charset="0"/>
            </a:endParaRPr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A517ECD4-74E0-B85D-6540-15F664D96B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09479" y="2357820"/>
            <a:ext cx="584956" cy="44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Arial Rounded MT Bold" panose="020F0704030504030204" pitchFamily="34" charset="0"/>
              </a:rPr>
              <a:t>y</a:t>
            </a:r>
            <a:r>
              <a:rPr lang="de-DE" sz="2400" baseline="-25000" dirty="0">
                <a:latin typeface="Arial Rounded MT Bold" panose="020F0704030504030204" pitchFamily="34" charset="0"/>
              </a:rPr>
              <a:t>1</a:t>
            </a:r>
            <a:endParaRPr lang="de-DE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2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C93A318-453E-1D4E-C9EA-8431734A4E5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8E05A18-D331-9937-37B4-FEB2FE0CD522}"/>
              </a:ext>
            </a:extLst>
          </p:cNvPr>
          <p:cNvSpPr txBox="1"/>
          <p:nvPr/>
        </p:nvSpPr>
        <p:spPr>
          <a:xfrm>
            <a:off x="0" y="1172569"/>
            <a:ext cx="5121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Festlegen der Schrittweite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Aufstellen einer Fehlerfunktion in Abhängigkeit von den Gewichten und Bias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C(w</a:t>
            </a:r>
            <a:r>
              <a:rPr lang="de-DE" sz="2000" baseline="-25000" dirty="0"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, b</a:t>
            </a:r>
            <a:r>
              <a:rPr lang="de-DE" sz="2000" baseline="-25000" dirty="0"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, […], </a:t>
            </a:r>
            <a:r>
              <a:rPr lang="de-DE" sz="2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w</a:t>
            </a:r>
            <a:r>
              <a:rPr lang="de-DE" sz="2000" baseline="-25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n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b</a:t>
            </a:r>
            <a:r>
              <a:rPr lang="de-DE" sz="2000" baseline="-25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n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)</a:t>
            </a:r>
            <a:b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endParaRPr lang="de-DE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de-DE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CEA7B85-9FCC-DFCC-F4C9-38C021833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91" y="1466403"/>
            <a:ext cx="5817925" cy="39251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45E5E5F-3ED7-9BD6-7A2D-5139E4219A63}"/>
                  </a:ext>
                </a:extLst>
              </p:cNvPr>
              <p:cNvSpPr txBox="1"/>
              <p:nvPr/>
            </p:nvSpPr>
            <p:spPr>
              <a:xfrm>
                <a:off x="547042" y="3429000"/>
                <a:ext cx="3883307" cy="10502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5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de-DE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500" i="1">
                                      <a:latin typeface="Cambria Math" panose="02040503050406030204" pitchFamily="18" charset="0"/>
                                    </a:rPr>
                                    <m:t>𝑠𝑜𝑙𝑙</m:t>
                                  </m:r>
                                </m:sub>
                              </m:sSub>
                              <m:r>
                                <a:rPr lang="de-DE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5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500" i="1">
                                      <a:latin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  <m:r>
                                <a:rPr lang="de-DE" sz="2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25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45E5E5F-3ED7-9BD6-7A2D-5139E421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42" y="3429000"/>
                <a:ext cx="3883307" cy="1050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0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8E05A18-D331-9937-37B4-FEB2FE0CD522}"/>
              </a:ext>
            </a:extLst>
          </p:cNvPr>
          <p:cNvSpPr txBox="1"/>
          <p:nvPr/>
        </p:nvSpPr>
        <p:spPr>
          <a:xfrm>
            <a:off x="292685" y="1163861"/>
            <a:ext cx="48790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Festlegen der Schrittweite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Aufstellen einer Fehlerfunktion in Abhängigkeit von den Gewichten und Bias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C(w</a:t>
            </a:r>
            <a:r>
              <a:rPr lang="de-DE" sz="2000" baseline="-25000" dirty="0"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, b</a:t>
            </a:r>
            <a:r>
              <a:rPr lang="de-DE" sz="2000" baseline="-25000" dirty="0"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, […], </a:t>
            </a:r>
            <a:r>
              <a:rPr lang="de-DE" sz="2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w</a:t>
            </a:r>
            <a:r>
              <a:rPr lang="de-DE" sz="2000" baseline="-25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n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b</a:t>
            </a:r>
            <a:r>
              <a:rPr lang="de-DE" sz="2000" baseline="-25000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n</a:t>
            </a:r>
            <a: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)</a:t>
            </a:r>
            <a:br>
              <a:rPr lang="de-DE" sz="2000" dirty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endParaRPr lang="de-DE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Ziel: Finden eines möglichst tiefen Tiefpunkts in der Kostenfunktion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Ein zufälliger Punkt auf der Kostenfunktion wird gewählt</a:t>
            </a:r>
            <a:endParaRPr lang="de-DE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Aufstellen berechnen des Gradienten an diesem Punkt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Gradienten-Abstiegs anwenden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Anpassen der Gewichte und Bias</a:t>
            </a:r>
          </a:p>
          <a:p>
            <a:pPr marL="457200" indent="-457200">
              <a:buFont typeface="+mj-lt"/>
              <a:buAutoNum type="arabicPeriod"/>
            </a:pPr>
            <a:endParaRPr lang="de-DE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B30A4E8-2202-E464-E1C7-1211744B3D17}"/>
              </a:ext>
            </a:extLst>
          </p:cNvPr>
          <p:cNvSpPr/>
          <p:nvPr/>
        </p:nvSpPr>
        <p:spPr>
          <a:xfrm rot="196235">
            <a:off x="6291950" y="4083157"/>
            <a:ext cx="7004050" cy="2593085"/>
          </a:xfrm>
          <a:custGeom>
            <a:avLst/>
            <a:gdLst>
              <a:gd name="connsiteX0" fmla="*/ 0 w 7004050"/>
              <a:gd name="connsiteY0" fmla="*/ 73553 h 2593085"/>
              <a:gd name="connsiteX1" fmla="*/ 635000 w 7004050"/>
              <a:gd name="connsiteY1" fmla="*/ 1597553 h 2593085"/>
              <a:gd name="connsiteX2" fmla="*/ 1651000 w 7004050"/>
              <a:gd name="connsiteY2" fmla="*/ 1762653 h 2593085"/>
              <a:gd name="connsiteX3" fmla="*/ 3429000 w 7004050"/>
              <a:gd name="connsiteY3" fmla="*/ 1800753 h 2593085"/>
              <a:gd name="connsiteX4" fmla="*/ 4616450 w 7004050"/>
              <a:gd name="connsiteY4" fmla="*/ 2537353 h 2593085"/>
              <a:gd name="connsiteX5" fmla="*/ 5276850 w 7004050"/>
              <a:gd name="connsiteY5" fmla="*/ 92603 h 2593085"/>
              <a:gd name="connsiteX6" fmla="*/ 7004050 w 7004050"/>
              <a:gd name="connsiteY6" fmla="*/ 473603 h 2593085"/>
              <a:gd name="connsiteX7" fmla="*/ 7004050 w 7004050"/>
              <a:gd name="connsiteY7" fmla="*/ 473603 h 25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4050" h="2593085">
                <a:moveTo>
                  <a:pt x="0" y="73553"/>
                </a:moveTo>
                <a:cubicBezTo>
                  <a:pt x="179916" y="694794"/>
                  <a:pt x="359833" y="1316036"/>
                  <a:pt x="635000" y="1597553"/>
                </a:cubicBezTo>
                <a:cubicBezTo>
                  <a:pt x="910167" y="1879070"/>
                  <a:pt x="1185333" y="1728786"/>
                  <a:pt x="1651000" y="1762653"/>
                </a:cubicBezTo>
                <a:cubicBezTo>
                  <a:pt x="2116667" y="1796520"/>
                  <a:pt x="2934758" y="1671636"/>
                  <a:pt x="3429000" y="1800753"/>
                </a:cubicBezTo>
                <a:cubicBezTo>
                  <a:pt x="3923242" y="1929870"/>
                  <a:pt x="4308475" y="2822045"/>
                  <a:pt x="4616450" y="2537353"/>
                </a:cubicBezTo>
                <a:cubicBezTo>
                  <a:pt x="4924425" y="2252661"/>
                  <a:pt x="4878917" y="436561"/>
                  <a:pt x="5276850" y="92603"/>
                </a:cubicBezTo>
                <a:cubicBezTo>
                  <a:pt x="5674783" y="-251355"/>
                  <a:pt x="7004050" y="473603"/>
                  <a:pt x="7004050" y="473603"/>
                </a:cubicBezTo>
                <a:lnTo>
                  <a:pt x="7004050" y="47360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C4C2A91-7D19-B5F8-768F-C9EA6E6B6970}"/>
              </a:ext>
            </a:extLst>
          </p:cNvPr>
          <p:cNvSpPr/>
          <p:nvPr/>
        </p:nvSpPr>
        <p:spPr>
          <a:xfrm>
            <a:off x="6291950" y="-274320"/>
            <a:ext cx="4511040" cy="3595759"/>
          </a:xfrm>
          <a:custGeom>
            <a:avLst/>
            <a:gdLst>
              <a:gd name="connsiteX0" fmla="*/ 0 w 4511040"/>
              <a:gd name="connsiteY0" fmla="*/ 1569720 h 3595759"/>
              <a:gd name="connsiteX1" fmla="*/ 1013460 w 4511040"/>
              <a:gd name="connsiteY1" fmla="*/ 3589020 h 3595759"/>
              <a:gd name="connsiteX2" fmla="*/ 2293620 w 4511040"/>
              <a:gd name="connsiteY2" fmla="*/ 2240280 h 3595759"/>
              <a:gd name="connsiteX3" fmla="*/ 3284220 w 4511040"/>
              <a:gd name="connsiteY3" fmla="*/ 2705100 h 3595759"/>
              <a:gd name="connsiteX4" fmla="*/ 4511040 w 4511040"/>
              <a:gd name="connsiteY4" fmla="*/ 0 h 3595759"/>
              <a:gd name="connsiteX5" fmla="*/ 4511040 w 4511040"/>
              <a:gd name="connsiteY5" fmla="*/ 0 h 35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1040" h="3595759">
                <a:moveTo>
                  <a:pt x="0" y="1569720"/>
                </a:moveTo>
                <a:cubicBezTo>
                  <a:pt x="315595" y="2523490"/>
                  <a:pt x="631190" y="3477260"/>
                  <a:pt x="1013460" y="3589020"/>
                </a:cubicBezTo>
                <a:cubicBezTo>
                  <a:pt x="1395730" y="3700780"/>
                  <a:pt x="1915160" y="2387600"/>
                  <a:pt x="2293620" y="2240280"/>
                </a:cubicBezTo>
                <a:cubicBezTo>
                  <a:pt x="2672080" y="2092960"/>
                  <a:pt x="2914650" y="3078480"/>
                  <a:pt x="3284220" y="2705100"/>
                </a:cubicBezTo>
                <a:cubicBezTo>
                  <a:pt x="3653790" y="2331720"/>
                  <a:pt x="4511040" y="0"/>
                  <a:pt x="4511040" y="0"/>
                </a:cubicBezTo>
                <a:lnTo>
                  <a:pt x="451104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F9D79F1-1701-C8BA-1ADF-10105706196D}"/>
              </a:ext>
            </a:extLst>
          </p:cNvPr>
          <p:cNvSpPr/>
          <p:nvPr/>
        </p:nvSpPr>
        <p:spPr>
          <a:xfrm>
            <a:off x="6315762" y="1518797"/>
            <a:ext cx="139806" cy="139806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E696D90-4B42-8A5A-23C5-223BB1ABAA77}"/>
              </a:ext>
            </a:extLst>
          </p:cNvPr>
          <p:cNvSpPr/>
          <p:nvPr/>
        </p:nvSpPr>
        <p:spPr>
          <a:xfrm>
            <a:off x="6315762" y="1518797"/>
            <a:ext cx="139806" cy="139806"/>
          </a:xfrm>
          <a:prstGeom prst="ellipse">
            <a:avLst/>
          </a:prstGeom>
          <a:solidFill>
            <a:srgbClr val="FF0000">
              <a:alpha val="8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68104-5B36-2170-12DB-31DA9E4BD8AD}"/>
              </a:ext>
            </a:extLst>
          </p:cNvPr>
          <p:cNvCxnSpPr>
            <a:cxnSpLocks/>
          </p:cNvCxnSpPr>
          <p:nvPr/>
        </p:nvCxnSpPr>
        <p:spPr>
          <a:xfrm>
            <a:off x="6385665" y="1588700"/>
            <a:ext cx="173569" cy="483105"/>
          </a:xfrm>
          <a:prstGeom prst="straightConnector1">
            <a:avLst/>
          </a:prstGeom>
          <a:ln w="38100" cap="rnd">
            <a:solidFill>
              <a:schemeClr val="accent6">
                <a:lumMod val="75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7AE64CAE-631C-E442-4172-A144A2129DAB}"/>
              </a:ext>
            </a:extLst>
          </p:cNvPr>
          <p:cNvSpPr/>
          <p:nvPr/>
        </p:nvSpPr>
        <p:spPr>
          <a:xfrm>
            <a:off x="6487212" y="2021703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F44C072-CF4E-BD57-7296-4F752B04096B}"/>
              </a:ext>
            </a:extLst>
          </p:cNvPr>
          <p:cNvSpPr/>
          <p:nvPr/>
        </p:nvSpPr>
        <p:spPr>
          <a:xfrm>
            <a:off x="6665806" y="2462697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8FFFD39-B92A-FF25-5754-676EAF851BF4}"/>
              </a:ext>
            </a:extLst>
          </p:cNvPr>
          <p:cNvSpPr/>
          <p:nvPr/>
        </p:nvSpPr>
        <p:spPr>
          <a:xfrm>
            <a:off x="6832493" y="2791773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586B1E0-98F2-1A5D-FE8D-B1133E00EECD}"/>
              </a:ext>
            </a:extLst>
          </p:cNvPr>
          <p:cNvSpPr/>
          <p:nvPr/>
        </p:nvSpPr>
        <p:spPr>
          <a:xfrm>
            <a:off x="6949174" y="2986703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94550CD-2C49-E80B-C5A3-DAEC8FA432C7}"/>
              </a:ext>
            </a:extLst>
          </p:cNvPr>
          <p:cNvSpPr/>
          <p:nvPr/>
        </p:nvSpPr>
        <p:spPr>
          <a:xfrm>
            <a:off x="7065855" y="3136317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48A99FB-C91B-D4CD-0D05-347BC500F6BE}"/>
              </a:ext>
            </a:extLst>
          </p:cNvPr>
          <p:cNvSpPr/>
          <p:nvPr/>
        </p:nvSpPr>
        <p:spPr>
          <a:xfrm rot="196235">
            <a:off x="11548209" y="4224165"/>
            <a:ext cx="139806" cy="139806"/>
          </a:xfrm>
          <a:prstGeom prst="ellipse">
            <a:avLst/>
          </a:prstGeom>
          <a:solidFill>
            <a:schemeClr val="accent6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899E393-7A92-DF70-507F-6225CC559BA7}"/>
              </a:ext>
            </a:extLst>
          </p:cNvPr>
          <p:cNvSpPr/>
          <p:nvPr/>
        </p:nvSpPr>
        <p:spPr>
          <a:xfrm rot="196235">
            <a:off x="11313730" y="4636648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D289845-1802-2E08-D1AE-28B067175D37}"/>
              </a:ext>
            </a:extLst>
          </p:cNvPr>
          <p:cNvSpPr/>
          <p:nvPr/>
        </p:nvSpPr>
        <p:spPr>
          <a:xfrm rot="196235">
            <a:off x="11058051" y="5829248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8599211-9F23-144A-81C1-EA4FF270DBE7}"/>
              </a:ext>
            </a:extLst>
          </p:cNvPr>
          <p:cNvSpPr/>
          <p:nvPr/>
        </p:nvSpPr>
        <p:spPr>
          <a:xfrm rot="196235">
            <a:off x="9201984" y="5708545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9B87A0A-F89A-2739-584F-793B752F6A1A}"/>
              </a:ext>
            </a:extLst>
          </p:cNvPr>
          <p:cNvSpPr/>
          <p:nvPr/>
        </p:nvSpPr>
        <p:spPr>
          <a:xfrm rot="196235">
            <a:off x="9806497" y="5903026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9A4339E-DEE0-4323-F8EF-19C49462F6B3}"/>
              </a:ext>
            </a:extLst>
          </p:cNvPr>
          <p:cNvSpPr/>
          <p:nvPr/>
        </p:nvSpPr>
        <p:spPr>
          <a:xfrm rot="196235">
            <a:off x="10015972" y="6102094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F516ECE-F4EA-DB20-AA34-94ABACDFA71E}"/>
              </a:ext>
            </a:extLst>
          </p:cNvPr>
          <p:cNvSpPr/>
          <p:nvPr/>
        </p:nvSpPr>
        <p:spPr>
          <a:xfrm rot="196235">
            <a:off x="10201898" y="6305733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7A96F3A-D5C7-DC2F-33D5-4CD9A38C6EDE}"/>
              </a:ext>
            </a:extLst>
          </p:cNvPr>
          <p:cNvSpPr/>
          <p:nvPr/>
        </p:nvSpPr>
        <p:spPr>
          <a:xfrm rot="196235">
            <a:off x="10387552" y="6504894"/>
            <a:ext cx="139806" cy="1398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F6B7564-FE09-6B87-9647-828FB0F730B5}"/>
              </a:ext>
            </a:extLst>
          </p:cNvPr>
          <p:cNvSpPr/>
          <p:nvPr/>
        </p:nvSpPr>
        <p:spPr>
          <a:xfrm>
            <a:off x="11552084" y="4224165"/>
            <a:ext cx="139806" cy="139806"/>
          </a:xfrm>
          <a:prstGeom prst="ellipse">
            <a:avLst/>
          </a:prstGeom>
          <a:solidFill>
            <a:srgbClr val="FF0000">
              <a:alpha val="8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31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1419 0.0736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19 0.07361 L 0.02877 0.1379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77 0.13796 L 0.04232 0.1849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2 0.18496 L 0.05182 0.21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82 0.21389 L 0.0612 0.236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46 0.23704 L 0.0681 0.2456 L 0.07643 0.25232 L 0.0819 0.25301 L 0.08763 0.24815 L 0.08307 0.25185 L 0.07604 0.25116 L 0.07929 0.25255 L 0.08151 0.25139 L 0.07903 0.25185 L 0.07982 0.25185 " pathEditMode="relative" ptsTypes="AAAAAAAAAAA">
                                      <p:cBhvr>
                                        <p:cTn id="3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-0.01954 0.05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54 0.05949 L -0.0405 0.2340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49 0.23403 L -0.19323 0.2164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23 0.21643 L -0.18959 0.21851 C -0.18542 0.22013 -0.18138 0.22199 -0.17722 0.22338 C -0.17566 0.22384 -0.17396 0.22476 -0.17227 0.225 C -0.17032 0.22569 -0.16823 0.22569 -0.16628 0.22615 C -0.16472 0.22662 -0.16303 0.22708 -0.16159 0.22777 C -0.16003 0.2287 -0.15873 0.22986 -0.15717 0.23055 C -0.15573 0.23125 -0.15417 0.23194 -0.15261 0.23287 C -0.15092 0.23472 -0.14701 0.23888 -0.14558 0.2412 C -0.14506 0.24213 -0.14441 0.24282 -0.14388 0.24398 C -0.14375 0.24421 -0.14362 0.24467 -0.14349 0.2449 C -0.14336 0.2449 -0.14323 0.2449 -0.1431 0.2449 L -0.14245 0.24467 " pathEditMode="relative" rAng="0" ptsTypes="AAAAAAAAAAAAA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45 0.24467 L -0.12631 0.2736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31 0.27361 L -0.11094 0.303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94 0.3037 L -0.09584 0.332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0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1 0.33194 L -0.09297 0.33796 C -0.09258 0.33889 -0.09219 0.34004 -0.09167 0.34074 C -0.09141 0.3412 -0.09115 0.34143 -0.09089 0.3419 C -0.09063 0.34213 -0.0905 0.34259 -0.09024 0.34282 C -0.09011 0.34305 -0.08972 0.34328 -0.08946 0.34352 C -0.08868 0.34444 -0.08855 0.34514 -0.08737 0.3456 L -0.08659 0.34606 C -0.08516 0.34768 -0.08698 0.3456 -0.08516 0.34745 C -0.08503 0.34745 -0.08477 0.34791 -0.08464 0.34815 C -0.08425 0.34838 -0.08386 0.34861 -0.08347 0.34907 C -0.08204 0.35046 -0.08295 0.34977 -0.08191 0.35046 C -0.08073 0.35185 -0.08191 0.35046 -0.08047 0.35139 C -0.07982 0.35208 -0.07982 0.35231 -0.07917 0.35254 C -0.07865 0.35278 -0.07826 0.35278 -0.07774 0.35278 C -0.0767 0.35324 -0.07709 0.35324 -0.07605 0.35393 C -0.07527 0.3544 -0.07474 0.3544 -0.07409 0.35463 C -0.07383 0.35463 -0.07357 0.35486 -0.07331 0.35486 C -0.07305 0.35486 -0.07279 0.35463 -0.07253 0.35463 C -0.07188 0.35416 -0.07071 0.35347 -0.07071 0.35347 C -0.06967 0.35231 -0.0698 0.35231 -0.06902 0.35185 C -0.06875 0.35162 -0.06849 0.35162 -0.0681 0.35139 C -0.06849 0.35185 -0.06915 0.35278 -0.06954 0.35324 C -0.06993 0.3537 -0.07032 0.35393 -0.07071 0.35416 C -0.07084 0.3544 -0.0711 0.35463 -0.07136 0.35463 C -0.07201 0.35486 -0.07266 0.35486 -0.07331 0.35486 C -0.07409 0.35532 -0.075 0.35578 -0.07579 0.35486 C -0.07605 0.35463 -0.07527 0.3544 -0.075 0.35416 C -0.07461 0.35393 -0.07409 0.35416 -0.0737 0.35393 C -0.07331 0.3537 -0.07435 0.35393 -0.07461 0.35393 L -0.07461 0.35393 " pathEditMode="relative" ptsTypes="AAAAAAAAAAAAAAAAAAAAAAAAAAAAAAA">
                                      <p:cBhvr>
                                        <p:cTn id="82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04000" y="-3771000"/>
            <a:ext cx="14400000" cy="14400000"/>
          </a:xfrm>
          <a:prstGeom prst="ellipse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Lernprozess</a:t>
            </a:r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82F64884-B7D3-FDD5-EFEB-06DDAD8C04F3}"/>
              </a:ext>
            </a:extLst>
          </p:cNvPr>
          <p:cNvGrpSpPr/>
          <p:nvPr/>
        </p:nvGrpSpPr>
        <p:grpSpPr>
          <a:xfrm>
            <a:off x="4773209" y="861774"/>
            <a:ext cx="7302654" cy="3634026"/>
            <a:chOff x="1590285" y="1192505"/>
            <a:chExt cx="8988570" cy="4472990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9ACF8159-D863-2033-BB96-FFA4F9814FBD}"/>
                </a:ext>
              </a:extLst>
            </p:cNvPr>
            <p:cNvCxnSpPr>
              <a:stCxn id="120" idx="6"/>
              <a:endCxn id="148" idx="2"/>
            </p:cNvCxnSpPr>
            <p:nvPr/>
          </p:nvCxnSpPr>
          <p:spPr>
            <a:xfrm flipV="1">
              <a:off x="2323831" y="4803271"/>
              <a:ext cx="1984384" cy="50222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405A4B1F-CF35-9B4F-8C63-1BD9F20B136D}"/>
                </a:ext>
              </a:extLst>
            </p:cNvPr>
            <p:cNvCxnSpPr>
              <a:stCxn id="124" idx="3"/>
              <a:endCxn id="148" idx="2"/>
            </p:cNvCxnSpPr>
            <p:nvPr/>
          </p:nvCxnSpPr>
          <p:spPr>
            <a:xfrm>
              <a:off x="2333145" y="4297473"/>
              <a:ext cx="1975070" cy="50579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7EED087C-D2DC-655F-CFF3-43A748A75CA9}"/>
                </a:ext>
              </a:extLst>
            </p:cNvPr>
            <p:cNvCxnSpPr>
              <a:stCxn id="127" idx="3"/>
              <a:endCxn id="148" idx="2"/>
            </p:cNvCxnSpPr>
            <p:nvPr/>
          </p:nvCxnSpPr>
          <p:spPr>
            <a:xfrm>
              <a:off x="2333145" y="3307737"/>
              <a:ext cx="1975070" cy="149553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D8F60D65-EC90-FBCC-DCBA-DE43809EE490}"/>
                </a:ext>
              </a:extLst>
            </p:cNvPr>
            <p:cNvCxnSpPr>
              <a:stCxn id="130" idx="3"/>
              <a:endCxn id="148" idx="2"/>
            </p:cNvCxnSpPr>
            <p:nvPr/>
          </p:nvCxnSpPr>
          <p:spPr>
            <a:xfrm>
              <a:off x="2333145" y="2318000"/>
              <a:ext cx="1975070" cy="2485272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D8D43D8-EB43-7FCD-4AFF-261AF479EC93}"/>
                </a:ext>
              </a:extLst>
            </p:cNvPr>
            <p:cNvCxnSpPr>
              <a:stCxn id="151" idx="2"/>
              <a:endCxn id="142" idx="6"/>
            </p:cNvCxnSpPr>
            <p:nvPr/>
          </p:nvCxnSpPr>
          <p:spPr>
            <a:xfrm flipH="1" flipV="1">
              <a:off x="5028215" y="2838511"/>
              <a:ext cx="2089850" cy="196476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6C855FC9-134F-6DC9-D65B-48116615ED78}"/>
                </a:ext>
              </a:extLst>
            </p:cNvPr>
            <p:cNvCxnSpPr>
              <a:stCxn id="151" idx="2"/>
              <a:endCxn id="145" idx="6"/>
            </p:cNvCxnSpPr>
            <p:nvPr/>
          </p:nvCxnSpPr>
          <p:spPr>
            <a:xfrm flipH="1" flipV="1">
              <a:off x="5028215" y="3820891"/>
              <a:ext cx="2089850" cy="98238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86F6903D-1301-5345-0477-8DE716917C78}"/>
                </a:ext>
              </a:extLst>
            </p:cNvPr>
            <p:cNvCxnSpPr>
              <a:stCxn id="151" idx="2"/>
              <a:endCxn id="148" idx="6"/>
            </p:cNvCxnSpPr>
            <p:nvPr/>
          </p:nvCxnSpPr>
          <p:spPr>
            <a:xfrm flipH="1">
              <a:off x="5028215" y="4803271"/>
              <a:ext cx="208985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6E2EF6DB-F1C3-025C-913A-D3E5BCC02045}"/>
                </a:ext>
              </a:extLst>
            </p:cNvPr>
            <p:cNvCxnSpPr>
              <a:stCxn id="130" idx="3"/>
              <a:endCxn id="145" idx="2"/>
            </p:cNvCxnSpPr>
            <p:nvPr/>
          </p:nvCxnSpPr>
          <p:spPr>
            <a:xfrm>
              <a:off x="2333145" y="2318000"/>
              <a:ext cx="1975070" cy="150289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500AD54F-5434-52A4-D016-47F46714F638}"/>
                </a:ext>
              </a:extLst>
            </p:cNvPr>
            <p:cNvCxnSpPr>
              <a:stCxn id="127" idx="3"/>
            </p:cNvCxnSpPr>
            <p:nvPr/>
          </p:nvCxnSpPr>
          <p:spPr>
            <a:xfrm>
              <a:off x="2333145" y="3307737"/>
              <a:ext cx="1975070" cy="51315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778C3A1-B539-5157-E750-10CF9AEC76E1}"/>
                </a:ext>
              </a:extLst>
            </p:cNvPr>
            <p:cNvCxnSpPr>
              <a:stCxn id="124" idx="3"/>
              <a:endCxn id="145" idx="2"/>
            </p:cNvCxnSpPr>
            <p:nvPr/>
          </p:nvCxnSpPr>
          <p:spPr>
            <a:xfrm flipV="1">
              <a:off x="2333145" y="3820891"/>
              <a:ext cx="1975070" cy="47658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425D3311-D01E-4C9B-C2B6-95CD490D10E3}"/>
                </a:ext>
              </a:extLst>
            </p:cNvPr>
            <p:cNvCxnSpPr>
              <a:stCxn id="120" idx="6"/>
              <a:endCxn id="145" idx="2"/>
            </p:cNvCxnSpPr>
            <p:nvPr/>
          </p:nvCxnSpPr>
          <p:spPr>
            <a:xfrm flipV="1">
              <a:off x="2323831" y="3820891"/>
              <a:ext cx="1984384" cy="148460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006CA56E-081B-FF87-63AF-0151EE7B0153}"/>
                </a:ext>
              </a:extLst>
            </p:cNvPr>
            <p:cNvCxnSpPr>
              <a:stCxn id="142" idx="6"/>
              <a:endCxn id="154" idx="2"/>
            </p:cNvCxnSpPr>
            <p:nvPr/>
          </p:nvCxnSpPr>
          <p:spPr>
            <a:xfrm>
              <a:off x="5028215" y="2838511"/>
              <a:ext cx="2089850" cy="98238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4567D00A-CD5E-D7C0-EFBC-B1A741AF125F}"/>
                </a:ext>
              </a:extLst>
            </p:cNvPr>
            <p:cNvCxnSpPr>
              <a:stCxn id="145" idx="6"/>
              <a:endCxn id="154" idx="2"/>
            </p:cNvCxnSpPr>
            <p:nvPr/>
          </p:nvCxnSpPr>
          <p:spPr>
            <a:xfrm>
              <a:off x="5028215" y="3820891"/>
              <a:ext cx="2089850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F66F262D-5512-A090-E018-A69A5A8F5945}"/>
                </a:ext>
              </a:extLst>
            </p:cNvPr>
            <p:cNvCxnSpPr>
              <a:stCxn id="148" idx="6"/>
              <a:endCxn id="154" idx="2"/>
            </p:cNvCxnSpPr>
            <p:nvPr/>
          </p:nvCxnSpPr>
          <p:spPr>
            <a:xfrm flipV="1">
              <a:off x="5028215" y="3820891"/>
              <a:ext cx="2089850" cy="98238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0779113C-C324-903E-C059-CEC359E8038C}"/>
                </a:ext>
              </a:extLst>
            </p:cNvPr>
            <p:cNvCxnSpPr>
              <a:stCxn id="157" idx="6"/>
              <a:endCxn id="163" idx="2"/>
            </p:cNvCxnSpPr>
            <p:nvPr/>
          </p:nvCxnSpPr>
          <p:spPr>
            <a:xfrm>
              <a:off x="7838065" y="2838511"/>
              <a:ext cx="2020790" cy="147724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1B580D04-CAC3-0C4A-79B6-0A841A3DB938}"/>
                </a:ext>
              </a:extLst>
            </p:cNvPr>
            <p:cNvCxnSpPr>
              <a:stCxn id="154" idx="6"/>
              <a:endCxn id="163" idx="2"/>
            </p:cNvCxnSpPr>
            <p:nvPr/>
          </p:nvCxnSpPr>
          <p:spPr>
            <a:xfrm>
              <a:off x="7838065" y="3820891"/>
              <a:ext cx="2020790" cy="49486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AF56C15E-3D20-2CFF-5D8D-A2C17889208F}"/>
                </a:ext>
              </a:extLst>
            </p:cNvPr>
            <p:cNvCxnSpPr>
              <a:stCxn id="151" idx="6"/>
              <a:endCxn id="163" idx="2"/>
            </p:cNvCxnSpPr>
            <p:nvPr/>
          </p:nvCxnSpPr>
          <p:spPr>
            <a:xfrm flipV="1">
              <a:off x="7838065" y="4315759"/>
              <a:ext cx="2020790" cy="48751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C59F28AF-045E-4D1F-C86D-21B1C33C6320}"/>
                </a:ext>
              </a:extLst>
            </p:cNvPr>
            <p:cNvCxnSpPr>
              <a:stCxn id="130" idx="3"/>
              <a:endCxn id="142" idx="2"/>
            </p:cNvCxnSpPr>
            <p:nvPr/>
          </p:nvCxnSpPr>
          <p:spPr>
            <a:xfrm>
              <a:off x="2333145" y="2318000"/>
              <a:ext cx="1975070" cy="52051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4203A869-7A34-A1A5-59D7-7B45248E76BD}"/>
                </a:ext>
              </a:extLst>
            </p:cNvPr>
            <p:cNvCxnSpPr>
              <a:stCxn id="127" idx="3"/>
              <a:endCxn id="142" idx="2"/>
            </p:cNvCxnSpPr>
            <p:nvPr/>
          </p:nvCxnSpPr>
          <p:spPr>
            <a:xfrm flipV="1">
              <a:off x="2333145" y="2838512"/>
              <a:ext cx="1975070" cy="469225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77E78D9-659C-E742-DDD6-0B3977A84C9D}"/>
                </a:ext>
              </a:extLst>
            </p:cNvPr>
            <p:cNvCxnSpPr>
              <a:stCxn id="124" idx="3"/>
              <a:endCxn id="142" idx="2"/>
            </p:cNvCxnSpPr>
            <p:nvPr/>
          </p:nvCxnSpPr>
          <p:spPr>
            <a:xfrm flipV="1">
              <a:off x="2333145" y="2838512"/>
              <a:ext cx="1975070" cy="1458961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EC05CDA5-5203-23A2-F00E-09B24E1F22A7}"/>
                </a:ext>
              </a:extLst>
            </p:cNvPr>
            <p:cNvCxnSpPr>
              <a:stCxn id="120" idx="6"/>
              <a:endCxn id="142" idx="2"/>
            </p:cNvCxnSpPr>
            <p:nvPr/>
          </p:nvCxnSpPr>
          <p:spPr>
            <a:xfrm flipV="1">
              <a:off x="2323831" y="2838511"/>
              <a:ext cx="1984384" cy="2466984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7C85F86F-AB1A-7362-FBAD-5A38C026CFA0}"/>
                </a:ext>
              </a:extLst>
            </p:cNvPr>
            <p:cNvCxnSpPr>
              <a:stCxn id="157" idx="2"/>
              <a:endCxn id="142" idx="6"/>
            </p:cNvCxnSpPr>
            <p:nvPr/>
          </p:nvCxnSpPr>
          <p:spPr>
            <a:xfrm flipH="1">
              <a:off x="5028215" y="2838511"/>
              <a:ext cx="2089850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FF8AF8F2-3D24-3ECE-7D04-7E1E9A6B7248}"/>
                </a:ext>
              </a:extLst>
            </p:cNvPr>
            <p:cNvCxnSpPr>
              <a:stCxn id="157" idx="2"/>
              <a:endCxn id="145" idx="6"/>
            </p:cNvCxnSpPr>
            <p:nvPr/>
          </p:nvCxnSpPr>
          <p:spPr>
            <a:xfrm flipH="1">
              <a:off x="5028215" y="2838511"/>
              <a:ext cx="2089850" cy="98238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8A9B81E2-3D12-403D-403A-0A9EF8EC13BC}"/>
                </a:ext>
              </a:extLst>
            </p:cNvPr>
            <p:cNvCxnSpPr>
              <a:stCxn id="148" idx="6"/>
              <a:endCxn id="157" idx="2"/>
            </p:cNvCxnSpPr>
            <p:nvPr/>
          </p:nvCxnSpPr>
          <p:spPr>
            <a:xfrm flipV="1">
              <a:off x="5028215" y="2838511"/>
              <a:ext cx="2089850" cy="196476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1C2882A4-A1CC-A03F-B244-D3A7691AA4AC}"/>
                </a:ext>
              </a:extLst>
            </p:cNvPr>
            <p:cNvCxnSpPr>
              <a:stCxn id="160" idx="2"/>
              <a:endCxn id="157" idx="6"/>
            </p:cNvCxnSpPr>
            <p:nvPr/>
          </p:nvCxnSpPr>
          <p:spPr>
            <a:xfrm flipH="1" flipV="1">
              <a:off x="7838065" y="2838511"/>
              <a:ext cx="2020790" cy="48751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AECCC5F2-72CA-B273-7741-E09B5D0AC4BD}"/>
                </a:ext>
              </a:extLst>
            </p:cNvPr>
            <p:cNvCxnSpPr>
              <a:stCxn id="160" idx="2"/>
              <a:endCxn id="154" idx="6"/>
            </p:cNvCxnSpPr>
            <p:nvPr/>
          </p:nvCxnSpPr>
          <p:spPr>
            <a:xfrm flipH="1">
              <a:off x="7838065" y="3326023"/>
              <a:ext cx="2020790" cy="49486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B8B0091F-DA54-2BB2-E664-C4C7F144AEF0}"/>
                </a:ext>
              </a:extLst>
            </p:cNvPr>
            <p:cNvCxnSpPr>
              <a:stCxn id="160" idx="2"/>
              <a:endCxn id="151" idx="6"/>
            </p:cNvCxnSpPr>
            <p:nvPr/>
          </p:nvCxnSpPr>
          <p:spPr>
            <a:xfrm flipH="1">
              <a:off x="7838065" y="3326023"/>
              <a:ext cx="2020790" cy="147724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85410BED-15DD-65CB-0200-217C9EAEC365}"/>
                </a:ext>
              </a:extLst>
            </p:cNvPr>
            <p:cNvCxnSpPr>
              <a:stCxn id="138" idx="6"/>
              <a:endCxn id="148" idx="2"/>
            </p:cNvCxnSpPr>
            <p:nvPr/>
          </p:nvCxnSpPr>
          <p:spPr>
            <a:xfrm>
              <a:off x="3029427" y="1555095"/>
              <a:ext cx="1278788" cy="324817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CA0E4098-E3F3-FD68-8CCE-3EA27F40648D}"/>
                </a:ext>
              </a:extLst>
            </p:cNvPr>
            <p:cNvCxnSpPr>
              <a:stCxn id="138" idx="6"/>
              <a:endCxn id="145" idx="2"/>
            </p:cNvCxnSpPr>
            <p:nvPr/>
          </p:nvCxnSpPr>
          <p:spPr>
            <a:xfrm>
              <a:off x="3029427" y="1555095"/>
              <a:ext cx="1278788" cy="226579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6AA6EBBB-C307-64C2-EFBF-446DFFE5DA57}"/>
                </a:ext>
              </a:extLst>
            </p:cNvPr>
            <p:cNvCxnSpPr>
              <a:stCxn id="132" idx="6"/>
              <a:endCxn id="163" idx="2"/>
            </p:cNvCxnSpPr>
            <p:nvPr/>
          </p:nvCxnSpPr>
          <p:spPr>
            <a:xfrm>
              <a:off x="8438078" y="1590790"/>
              <a:ext cx="1420777" cy="2724969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A1AC7446-0B48-7A4D-2523-FDBED89BFCE0}"/>
                </a:ext>
              </a:extLst>
            </p:cNvPr>
            <p:cNvCxnSpPr>
              <a:stCxn id="132" idx="6"/>
              <a:endCxn id="160" idx="2"/>
            </p:cNvCxnSpPr>
            <p:nvPr/>
          </p:nvCxnSpPr>
          <p:spPr>
            <a:xfrm>
              <a:off x="8438078" y="1590790"/>
              <a:ext cx="1420777" cy="1735233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282B132D-DC59-50D5-401E-C85E9D160598}"/>
                </a:ext>
              </a:extLst>
            </p:cNvPr>
            <p:cNvCxnSpPr>
              <a:stCxn id="135" idx="6"/>
              <a:endCxn id="151" idx="2"/>
            </p:cNvCxnSpPr>
            <p:nvPr/>
          </p:nvCxnSpPr>
          <p:spPr>
            <a:xfrm>
              <a:off x="5748215" y="1552505"/>
              <a:ext cx="1369850" cy="325076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29819864-3740-77DF-03F5-9F5434CC8E3A}"/>
                </a:ext>
              </a:extLst>
            </p:cNvPr>
            <p:cNvCxnSpPr>
              <a:stCxn id="135" idx="6"/>
              <a:endCxn id="154" idx="2"/>
            </p:cNvCxnSpPr>
            <p:nvPr/>
          </p:nvCxnSpPr>
          <p:spPr>
            <a:xfrm>
              <a:off x="5748215" y="1552505"/>
              <a:ext cx="1369850" cy="226838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B9E535A-EA51-FE7C-B1C7-1677343FE7E4}"/>
                </a:ext>
              </a:extLst>
            </p:cNvPr>
            <p:cNvCxnSpPr>
              <a:stCxn id="135" idx="6"/>
              <a:endCxn id="157" idx="2"/>
            </p:cNvCxnSpPr>
            <p:nvPr/>
          </p:nvCxnSpPr>
          <p:spPr>
            <a:xfrm>
              <a:off x="5748215" y="1552505"/>
              <a:ext cx="1369850" cy="128600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Input-...">
              <a:extLst>
                <a:ext uri="{FF2B5EF4-FFF2-40B4-BE49-F238E27FC236}">
                  <a16:creationId xmlns:a16="http://schemas.microsoft.com/office/drawing/2014/main" id="{B780FCC9-C985-7788-B4D8-A6567DC625EE}"/>
                </a:ext>
              </a:extLst>
            </p:cNvPr>
            <p:cNvGrpSpPr/>
            <p:nvPr/>
          </p:nvGrpSpPr>
          <p:grpSpPr>
            <a:xfrm>
              <a:off x="1599599" y="4945495"/>
              <a:ext cx="724232" cy="720000"/>
              <a:chOff x="3715331" y="2190213"/>
              <a:chExt cx="724232" cy="720000"/>
            </a:xfrm>
          </p:grpSpPr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B025F491-C325-5E27-077C-0F2CD5AC8654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9F42A065-34E7-6751-17F9-68F3849B14F0}"/>
                  </a:ext>
                </a:extLst>
              </p:cNvPr>
              <p:cNvSpPr txBox="1"/>
              <p:nvPr/>
            </p:nvSpPr>
            <p:spPr>
              <a:xfrm>
                <a:off x="3715331" y="2276411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4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2" name="Input-X3">
              <a:extLst>
                <a:ext uri="{FF2B5EF4-FFF2-40B4-BE49-F238E27FC236}">
                  <a16:creationId xmlns:a16="http://schemas.microsoft.com/office/drawing/2014/main" id="{D40F2B2B-9386-D2ED-2F97-631D4E898ADC}"/>
                </a:ext>
              </a:extLst>
            </p:cNvPr>
            <p:cNvGrpSpPr/>
            <p:nvPr/>
          </p:nvGrpSpPr>
          <p:grpSpPr>
            <a:xfrm>
              <a:off x="1590285" y="3955759"/>
              <a:ext cx="742860" cy="720000"/>
              <a:chOff x="3719563" y="2190213"/>
              <a:chExt cx="742860" cy="720000"/>
            </a:xfrm>
          </p:grpSpPr>
          <p:sp>
            <p:nvSpPr>
              <p:cNvPr id="123" name="Ellipse 122">
                <a:extLst>
                  <a:ext uri="{FF2B5EF4-FFF2-40B4-BE49-F238E27FC236}">
                    <a16:creationId xmlns:a16="http://schemas.microsoft.com/office/drawing/2014/main" id="{CB6A551C-311D-B2F0-9550-1E127AA91539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4" name="Textfeld 123">
                <a:extLst>
                  <a:ext uri="{FF2B5EF4-FFF2-40B4-BE49-F238E27FC236}">
                    <a16:creationId xmlns:a16="http://schemas.microsoft.com/office/drawing/2014/main" id="{1D611438-BFDB-A662-7D8E-DE6B8CD19132}"/>
                  </a:ext>
                </a:extLst>
              </p:cNvPr>
              <p:cNvSpPr txBox="1"/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5" name="Input-X2">
              <a:extLst>
                <a:ext uri="{FF2B5EF4-FFF2-40B4-BE49-F238E27FC236}">
                  <a16:creationId xmlns:a16="http://schemas.microsoft.com/office/drawing/2014/main" id="{AF08BCA9-FCBC-D702-745C-5F2179510F69}"/>
                </a:ext>
              </a:extLst>
            </p:cNvPr>
            <p:cNvGrpSpPr/>
            <p:nvPr/>
          </p:nvGrpSpPr>
          <p:grpSpPr>
            <a:xfrm>
              <a:off x="1590285" y="2966023"/>
              <a:ext cx="742860" cy="720000"/>
              <a:chOff x="3719563" y="2190213"/>
              <a:chExt cx="742860" cy="720000"/>
            </a:xfrm>
          </p:grpSpPr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BFAB6762-1AE7-60A0-857B-EA9EE01CEDBF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08023AF4-2EBF-6053-06EE-D6849A50C68E}"/>
                  </a:ext>
                </a:extLst>
              </p:cNvPr>
              <p:cNvSpPr txBox="1"/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8" name="Input-X1">
              <a:extLst>
                <a:ext uri="{FF2B5EF4-FFF2-40B4-BE49-F238E27FC236}">
                  <a16:creationId xmlns:a16="http://schemas.microsoft.com/office/drawing/2014/main" id="{E7DECA25-4113-E6F1-9D71-FA2AC92FA17F}"/>
                </a:ext>
              </a:extLst>
            </p:cNvPr>
            <p:cNvGrpSpPr/>
            <p:nvPr/>
          </p:nvGrpSpPr>
          <p:grpSpPr>
            <a:xfrm>
              <a:off x="1590285" y="1976287"/>
              <a:ext cx="742860" cy="720000"/>
              <a:chOff x="3719563" y="2190213"/>
              <a:chExt cx="742860" cy="720000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FD891410-96E4-CBB9-BBF9-CD910246E0C4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6198EAFB-202F-0815-5E57-57F468FF2C3A}"/>
                  </a:ext>
                </a:extLst>
              </p:cNvPr>
              <p:cNvSpPr txBox="1"/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x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1" name="B3">
              <a:extLst>
                <a:ext uri="{FF2B5EF4-FFF2-40B4-BE49-F238E27FC236}">
                  <a16:creationId xmlns:a16="http://schemas.microsoft.com/office/drawing/2014/main" id="{6B8AB783-A185-F9F5-4411-7EDA7833AFB9}"/>
                </a:ext>
              </a:extLst>
            </p:cNvPr>
            <p:cNvGrpSpPr/>
            <p:nvPr/>
          </p:nvGrpSpPr>
          <p:grpSpPr>
            <a:xfrm>
              <a:off x="7718078" y="1230790"/>
              <a:ext cx="742860" cy="720000"/>
              <a:chOff x="3719563" y="2190213"/>
              <a:chExt cx="742860" cy="720000"/>
            </a:xfrm>
          </p:grpSpPr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BD831F05-13A5-2299-9997-83AC7529088E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3589F512-A84A-057A-B6A3-622930C3AF37}"/>
                  </a:ext>
                </a:extLst>
              </p:cNvPr>
              <p:cNvSpPr txBox="1"/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4" name="B2">
              <a:extLst>
                <a:ext uri="{FF2B5EF4-FFF2-40B4-BE49-F238E27FC236}">
                  <a16:creationId xmlns:a16="http://schemas.microsoft.com/office/drawing/2014/main" id="{776199D1-4351-96B5-C343-E074F424D0DD}"/>
                </a:ext>
              </a:extLst>
            </p:cNvPr>
            <p:cNvGrpSpPr/>
            <p:nvPr/>
          </p:nvGrpSpPr>
          <p:grpSpPr>
            <a:xfrm>
              <a:off x="5028215" y="1192505"/>
              <a:ext cx="742860" cy="720000"/>
              <a:chOff x="3719563" y="2190213"/>
              <a:chExt cx="742860" cy="720000"/>
            </a:xfrm>
          </p:grpSpPr>
          <p:sp>
            <p:nvSpPr>
              <p:cNvPr id="135" name="Ellipse 134">
                <a:extLst>
                  <a:ext uri="{FF2B5EF4-FFF2-40B4-BE49-F238E27FC236}">
                    <a16:creationId xmlns:a16="http://schemas.microsoft.com/office/drawing/2014/main" id="{88A587E6-4BA0-9FDA-C04C-B84A3FF1C39D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8957A92-032F-FE94-4D1D-5428E68679C9}"/>
                  </a:ext>
                </a:extLst>
              </p:cNvPr>
              <p:cNvSpPr txBox="1"/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37" name="B1">
              <a:extLst>
                <a:ext uri="{FF2B5EF4-FFF2-40B4-BE49-F238E27FC236}">
                  <a16:creationId xmlns:a16="http://schemas.microsoft.com/office/drawing/2014/main" id="{44C4A7F5-4884-0C10-0821-DB811F9BAFFB}"/>
                </a:ext>
              </a:extLst>
            </p:cNvPr>
            <p:cNvGrpSpPr/>
            <p:nvPr/>
          </p:nvGrpSpPr>
          <p:grpSpPr>
            <a:xfrm>
              <a:off x="2309427" y="1195095"/>
              <a:ext cx="742860" cy="720000"/>
              <a:chOff x="3719563" y="2190213"/>
              <a:chExt cx="742860" cy="720000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E6AA914F-4346-6564-479F-41A6BDF181ED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Textfeld 138">
                <a:extLst>
                  <a:ext uri="{FF2B5EF4-FFF2-40B4-BE49-F238E27FC236}">
                    <a16:creationId xmlns:a16="http://schemas.microsoft.com/office/drawing/2014/main" id="{FDE07B18-1559-DCE0-A8AA-A4941EA73140}"/>
                  </a:ext>
                </a:extLst>
              </p:cNvPr>
              <p:cNvSpPr txBox="1"/>
              <p:nvPr/>
            </p:nvSpPr>
            <p:spPr>
              <a:xfrm>
                <a:off x="3742423" y="2258123"/>
                <a:ext cx="72000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B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C876861-3B58-C722-F48C-826DB7ED58E9}"/>
                </a:ext>
              </a:extLst>
            </p:cNvPr>
            <p:cNvCxnSpPr>
              <a:cxnSpLocks/>
              <a:stCxn id="138" idx="6"/>
              <a:endCxn id="142" idx="2"/>
            </p:cNvCxnSpPr>
            <p:nvPr/>
          </p:nvCxnSpPr>
          <p:spPr>
            <a:xfrm>
              <a:off x="3029427" y="1555095"/>
              <a:ext cx="1278788" cy="1283416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H11">
              <a:extLst>
                <a:ext uri="{FF2B5EF4-FFF2-40B4-BE49-F238E27FC236}">
                  <a16:creationId xmlns:a16="http://schemas.microsoft.com/office/drawing/2014/main" id="{0B42C73D-CF24-5497-D3B6-4C01F5FAB413}"/>
                </a:ext>
              </a:extLst>
            </p:cNvPr>
            <p:cNvGrpSpPr/>
            <p:nvPr/>
          </p:nvGrpSpPr>
          <p:grpSpPr>
            <a:xfrm>
              <a:off x="4239155" y="2478511"/>
              <a:ext cx="903840" cy="720000"/>
              <a:chOff x="3650503" y="2190213"/>
              <a:chExt cx="903840" cy="720000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40F97729-A6CC-6201-C3DD-57080BA01D73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0982D660-6AD5-410F-CF14-81C876FEBC2D}"/>
                  </a:ext>
                </a:extLst>
              </p:cNvPr>
              <p:cNvSpPr txBox="1"/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44" name="H12">
              <a:extLst>
                <a:ext uri="{FF2B5EF4-FFF2-40B4-BE49-F238E27FC236}">
                  <a16:creationId xmlns:a16="http://schemas.microsoft.com/office/drawing/2014/main" id="{948ABCE5-B590-349E-252D-80D0C1BACAF4}"/>
                </a:ext>
              </a:extLst>
            </p:cNvPr>
            <p:cNvGrpSpPr/>
            <p:nvPr/>
          </p:nvGrpSpPr>
          <p:grpSpPr>
            <a:xfrm>
              <a:off x="4239155" y="3460891"/>
              <a:ext cx="903840" cy="720000"/>
              <a:chOff x="3650503" y="2190213"/>
              <a:chExt cx="903840" cy="720000"/>
            </a:xfrm>
          </p:grpSpPr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C5B9EAA3-8192-AC7C-5884-4CD5F5238C16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981BB6A1-43BE-CA1E-7A4E-27FFA93CBE9C}"/>
                  </a:ext>
                </a:extLst>
              </p:cNvPr>
              <p:cNvSpPr txBox="1"/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47" name="H13">
              <a:extLst>
                <a:ext uri="{FF2B5EF4-FFF2-40B4-BE49-F238E27FC236}">
                  <a16:creationId xmlns:a16="http://schemas.microsoft.com/office/drawing/2014/main" id="{CDCCBD11-3DA1-9ABB-2835-B0A50AF766B9}"/>
                </a:ext>
              </a:extLst>
            </p:cNvPr>
            <p:cNvGrpSpPr/>
            <p:nvPr/>
          </p:nvGrpSpPr>
          <p:grpSpPr>
            <a:xfrm>
              <a:off x="4239155" y="4443271"/>
              <a:ext cx="903840" cy="720000"/>
              <a:chOff x="3650503" y="2190213"/>
              <a:chExt cx="903840" cy="720000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717F6EC0-B04B-8D15-4C67-25B4223419B4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5379562C-DC9C-2CD7-58A5-C5D9D55EAA4E}"/>
                  </a:ext>
                </a:extLst>
              </p:cNvPr>
              <p:cNvSpPr txBox="1"/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13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0" name="Hn3">
              <a:extLst>
                <a:ext uri="{FF2B5EF4-FFF2-40B4-BE49-F238E27FC236}">
                  <a16:creationId xmlns:a16="http://schemas.microsoft.com/office/drawing/2014/main" id="{6FA60A73-DB01-1708-0E56-E15DE40C8BDC}"/>
                </a:ext>
              </a:extLst>
            </p:cNvPr>
            <p:cNvGrpSpPr/>
            <p:nvPr/>
          </p:nvGrpSpPr>
          <p:grpSpPr>
            <a:xfrm>
              <a:off x="7049005" y="4443271"/>
              <a:ext cx="903840" cy="720000"/>
              <a:chOff x="3650503" y="2190213"/>
              <a:chExt cx="903840" cy="720000"/>
            </a:xfrm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D6F50DA8-77FE-47FF-7F5D-BF34A3A22262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A3BE99B7-409F-FD4E-20C3-53B37730CF66}"/>
                  </a:ext>
                </a:extLst>
              </p:cNvPr>
              <p:cNvSpPr txBox="1"/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23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3" name="Hn2">
              <a:extLst>
                <a:ext uri="{FF2B5EF4-FFF2-40B4-BE49-F238E27FC236}">
                  <a16:creationId xmlns:a16="http://schemas.microsoft.com/office/drawing/2014/main" id="{51DD69DD-4551-2CD9-B2A0-179635B565C6}"/>
                </a:ext>
              </a:extLst>
            </p:cNvPr>
            <p:cNvGrpSpPr/>
            <p:nvPr/>
          </p:nvGrpSpPr>
          <p:grpSpPr>
            <a:xfrm>
              <a:off x="7049005" y="3460891"/>
              <a:ext cx="903840" cy="720000"/>
              <a:chOff x="3650503" y="2190213"/>
              <a:chExt cx="903840" cy="720000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848F5B97-E8C5-0E6F-5A64-6DA9CD617F4F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F4C58E4-0C08-81EC-EC34-73593FD0FEA3}"/>
                  </a:ext>
                </a:extLst>
              </p:cNvPr>
              <p:cNvSpPr txBox="1"/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22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6" name="Hn1">
              <a:extLst>
                <a:ext uri="{FF2B5EF4-FFF2-40B4-BE49-F238E27FC236}">
                  <a16:creationId xmlns:a16="http://schemas.microsoft.com/office/drawing/2014/main" id="{0740C387-A899-08D7-2272-5CEC9C8BBE95}"/>
                </a:ext>
              </a:extLst>
            </p:cNvPr>
            <p:cNvGrpSpPr/>
            <p:nvPr/>
          </p:nvGrpSpPr>
          <p:grpSpPr>
            <a:xfrm>
              <a:off x="7049005" y="2478511"/>
              <a:ext cx="903840" cy="720000"/>
              <a:chOff x="3650503" y="2190213"/>
              <a:chExt cx="903840" cy="720000"/>
            </a:xfrm>
          </p:grpSpPr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CBEB15F8-30C7-B4AA-A619-63A37C630E9F}"/>
                  </a:ext>
                </a:extLst>
              </p:cNvPr>
              <p:cNvSpPr/>
              <p:nvPr/>
            </p:nvSpPr>
            <p:spPr>
              <a:xfrm>
                <a:off x="3719563" y="2190213"/>
                <a:ext cx="720000" cy="720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1B01ACC2-73ED-AB80-6653-C33F73D97CE8}"/>
                  </a:ext>
                </a:extLst>
              </p:cNvPr>
              <p:cNvSpPr txBox="1"/>
              <p:nvPr/>
            </p:nvSpPr>
            <p:spPr>
              <a:xfrm>
                <a:off x="3650503" y="2258123"/>
                <a:ext cx="903840" cy="54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latin typeface="Arial Rounded MT Bold" panose="020F0704030504030204" pitchFamily="34" charset="0"/>
                  </a:rPr>
                  <a:t>h</a:t>
                </a:r>
                <a:r>
                  <a:rPr lang="de-DE" sz="2400" baseline="-25000" dirty="0">
                    <a:latin typeface="Arial Rounded MT Bold" panose="020F0704030504030204" pitchFamily="34" charset="0"/>
                  </a:rPr>
                  <a:t>21</a:t>
                </a:r>
                <a:endParaRPr lang="de-DE" sz="24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4723A66A-483C-A28F-9DD2-FE77E5E6B7D8}"/>
                </a:ext>
              </a:extLst>
            </p:cNvPr>
            <p:cNvSpPr/>
            <p:nvPr/>
          </p:nvSpPr>
          <p:spPr>
            <a:xfrm>
              <a:off x="9858854" y="2966023"/>
              <a:ext cx="720001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129742-E729-08C2-BDA0-7731E9DDC995}"/>
                </a:ext>
              </a:extLst>
            </p:cNvPr>
            <p:cNvSpPr/>
            <p:nvPr/>
          </p:nvSpPr>
          <p:spPr>
            <a:xfrm>
              <a:off x="9858854" y="3955759"/>
              <a:ext cx="720001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66" name="Textfeld 165">
            <a:extLst>
              <a:ext uri="{FF2B5EF4-FFF2-40B4-BE49-F238E27FC236}">
                <a16:creationId xmlns:a16="http://schemas.microsoft.com/office/drawing/2014/main" id="{104B0994-10E4-4595-B48F-CAF2965D7064}"/>
              </a:ext>
            </a:extLst>
          </p:cNvPr>
          <p:cNvSpPr txBox="1"/>
          <p:nvPr/>
        </p:nvSpPr>
        <p:spPr>
          <a:xfrm>
            <a:off x="299035" y="1163861"/>
            <a:ext cx="44174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Initialisierung des Neuronalen Netzes mit zufälligen Gewichten und Bias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der Ausgabe von einem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Trainigsdatenpunkt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Vergleichen der gewünschten Ausgabe mit der realen Ausgabe.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Berechnen des Fehlers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Anpassen der Gewichte welche die höchste Auswirkung auf den Fehler haben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Testen des Neuronalen Netzes</a:t>
            </a:r>
          </a:p>
          <a:p>
            <a:pPr marL="342900" indent="-3429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D68F529A-689C-65A1-3AAF-D7ADF95E07C1}"/>
              </a:ext>
            </a:extLst>
          </p:cNvPr>
          <p:cNvCxnSpPr>
            <a:cxnSpLocks/>
          </p:cNvCxnSpPr>
          <p:nvPr/>
        </p:nvCxnSpPr>
        <p:spPr>
          <a:xfrm>
            <a:off x="82550" y="2295352"/>
            <a:ext cx="29327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92E5AB2D-08B1-BD1D-3E09-59D93E2EC63E}"/>
              </a:ext>
            </a:extLst>
          </p:cNvPr>
          <p:cNvCxnSpPr>
            <a:cxnSpLocks/>
          </p:cNvCxnSpPr>
          <p:nvPr/>
        </p:nvCxnSpPr>
        <p:spPr>
          <a:xfrm>
            <a:off x="88900" y="2295352"/>
            <a:ext cx="0" cy="1909072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C54D95AC-197A-B0A8-B66C-7C02654E0163}"/>
              </a:ext>
            </a:extLst>
          </p:cNvPr>
          <p:cNvCxnSpPr>
            <a:cxnSpLocks/>
          </p:cNvCxnSpPr>
          <p:nvPr/>
        </p:nvCxnSpPr>
        <p:spPr>
          <a:xfrm flipH="1" flipV="1">
            <a:off x="88900" y="4204424"/>
            <a:ext cx="459453" cy="1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75ADD8A3-CE01-9866-EF10-82662CDC6099}"/>
              </a:ext>
            </a:extLst>
          </p:cNvPr>
          <p:cNvCxnSpPr>
            <a:cxnSpLocks/>
          </p:cNvCxnSpPr>
          <p:nvPr/>
        </p:nvCxnSpPr>
        <p:spPr>
          <a:xfrm flipH="1" flipV="1">
            <a:off x="573958" y="4087744"/>
            <a:ext cx="1" cy="233361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feld 207">
            <a:extLst>
              <a:ext uri="{FF2B5EF4-FFF2-40B4-BE49-F238E27FC236}">
                <a16:creationId xmlns:a16="http://schemas.microsoft.com/office/drawing/2014/main" id="{E8D5AE09-D038-19C4-2965-010268CEE4A4}"/>
              </a:ext>
            </a:extLst>
          </p:cNvPr>
          <p:cNvSpPr txBox="1"/>
          <p:nvPr/>
        </p:nvSpPr>
        <p:spPr>
          <a:xfrm>
            <a:off x="375820" y="5788800"/>
            <a:ext cx="4053400" cy="851297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latin typeface="Arial Rounded MT Bold" panose="020F0704030504030204" pitchFamily="34" charset="0"/>
              </a:rPr>
              <a:t>Speichern des Modells</a:t>
            </a:r>
            <a:br>
              <a:rPr lang="de-DE" sz="2400" dirty="0"/>
            </a:br>
            <a:r>
              <a:rPr lang="de-DE" sz="2000" i="1" dirty="0"/>
              <a:t>Speichern der Gewichte/Bias</a:t>
            </a:r>
            <a:endParaRPr lang="de-DE" i="1" dirty="0"/>
          </a:p>
        </p:txBody>
      </p:sp>
      <p:sp>
        <p:nvSpPr>
          <p:cNvPr id="206" name="Pfeil: nach unten 205">
            <a:extLst>
              <a:ext uri="{FF2B5EF4-FFF2-40B4-BE49-F238E27FC236}">
                <a16:creationId xmlns:a16="http://schemas.microsoft.com/office/drawing/2014/main" id="{B49A86BB-9996-9FE8-FA96-66317ACA7151}"/>
              </a:ext>
            </a:extLst>
          </p:cNvPr>
          <p:cNvSpPr/>
          <p:nvPr/>
        </p:nvSpPr>
        <p:spPr>
          <a:xfrm>
            <a:off x="3015645" y="5007721"/>
            <a:ext cx="771495" cy="765839"/>
          </a:xfrm>
          <a:prstGeom prst="downArrow">
            <a:avLst>
              <a:gd name="adj1" fmla="val 38942"/>
              <a:gd name="adj2" fmla="val 51544"/>
            </a:avLst>
          </a:prstGeom>
          <a:solidFill>
            <a:schemeClr val="accent6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27F680C6-272D-BD25-3CBF-E3847743DBFC}"/>
              </a:ext>
            </a:extLst>
          </p:cNvPr>
          <p:cNvCxnSpPr>
            <a:cxnSpLocks/>
          </p:cNvCxnSpPr>
          <p:nvPr/>
        </p:nvCxnSpPr>
        <p:spPr>
          <a:xfrm>
            <a:off x="88900" y="4234132"/>
            <a:ext cx="0" cy="1177205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FA1790DD-6EF3-3353-DBD3-C97130C71596}"/>
              </a:ext>
            </a:extLst>
          </p:cNvPr>
          <p:cNvCxnSpPr>
            <a:cxnSpLocks/>
          </p:cNvCxnSpPr>
          <p:nvPr/>
        </p:nvCxnSpPr>
        <p:spPr>
          <a:xfrm>
            <a:off x="88900" y="5411337"/>
            <a:ext cx="118716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AF21287-A163-C6DF-27D1-1B7FF9029E70}"/>
              </a:ext>
            </a:extLst>
          </p:cNvPr>
          <p:cNvCxnSpPr>
            <a:cxnSpLocks/>
          </p:cNvCxnSpPr>
          <p:nvPr/>
        </p:nvCxnSpPr>
        <p:spPr>
          <a:xfrm flipV="1">
            <a:off x="1276066" y="5007721"/>
            <a:ext cx="0" cy="403616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D2BF66A1-6CC1-8310-B505-E2D8F52F3418}"/>
              </a:ext>
            </a:extLst>
          </p:cNvPr>
          <p:cNvCxnSpPr>
            <a:cxnSpLocks/>
          </p:cNvCxnSpPr>
          <p:nvPr/>
        </p:nvCxnSpPr>
        <p:spPr>
          <a:xfrm>
            <a:off x="1159066" y="5007721"/>
            <a:ext cx="234000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ABBA93F3-353F-BBC2-0A2E-191277E4F34C}"/>
              </a:ext>
            </a:extLst>
          </p:cNvPr>
          <p:cNvCxnSpPr>
            <a:cxnSpLocks/>
          </p:cNvCxnSpPr>
          <p:nvPr/>
        </p:nvCxnSpPr>
        <p:spPr>
          <a:xfrm>
            <a:off x="88900" y="1541021"/>
            <a:ext cx="0" cy="2764739"/>
          </a:xfrm>
          <a:prstGeom prst="line">
            <a:avLst/>
          </a:prstGeom>
          <a:ln w="38100" cap="rnd">
            <a:solidFill>
              <a:srgbClr val="FF0000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104BEA96-C7D3-6114-6D97-58E048C162F8}"/>
              </a:ext>
            </a:extLst>
          </p:cNvPr>
          <p:cNvCxnSpPr>
            <a:cxnSpLocks/>
          </p:cNvCxnSpPr>
          <p:nvPr/>
        </p:nvCxnSpPr>
        <p:spPr>
          <a:xfrm>
            <a:off x="154781" y="2295179"/>
            <a:ext cx="166688" cy="0"/>
          </a:xfrm>
          <a:prstGeom prst="line">
            <a:avLst/>
          </a:prstGeom>
          <a:ln w="38100" cap="rnd">
            <a:solidFill>
              <a:srgbClr val="FF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FF817DAF-ADA1-9ED2-4DE5-FF2357A13084}"/>
              </a:ext>
            </a:extLst>
          </p:cNvPr>
          <p:cNvCxnSpPr>
            <a:cxnSpLocks/>
          </p:cNvCxnSpPr>
          <p:nvPr/>
        </p:nvCxnSpPr>
        <p:spPr>
          <a:xfrm>
            <a:off x="82550" y="1541021"/>
            <a:ext cx="2932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58BA7EF-5B39-9752-72DA-5777B80A708D}"/>
              </a:ext>
            </a:extLst>
          </p:cNvPr>
          <p:cNvGrpSpPr/>
          <p:nvPr/>
        </p:nvGrpSpPr>
        <p:grpSpPr>
          <a:xfrm>
            <a:off x="5092332" y="5293011"/>
            <a:ext cx="6761632" cy="1080000"/>
            <a:chOff x="4516529" y="5037573"/>
            <a:chExt cx="6761632" cy="1080000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4C8161C-E39C-DA89-231C-28FAAC2AC924}"/>
                </a:ext>
              </a:extLst>
            </p:cNvPr>
            <p:cNvGrpSpPr/>
            <p:nvPr/>
          </p:nvGrpSpPr>
          <p:grpSpPr>
            <a:xfrm>
              <a:off x="4516529" y="5037573"/>
              <a:ext cx="3636804" cy="1080000"/>
              <a:chOff x="4505109" y="5102152"/>
              <a:chExt cx="3636804" cy="1080000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4163BE2B-79AB-0FDB-FE42-46DD0CA1CB5F}"/>
                  </a:ext>
                </a:extLst>
              </p:cNvPr>
              <p:cNvSpPr/>
              <p:nvPr/>
            </p:nvSpPr>
            <p:spPr>
              <a:xfrm>
                <a:off x="4505109" y="5102152"/>
                <a:ext cx="3240000" cy="1080000"/>
              </a:xfrm>
              <a:prstGeom prst="round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b="1" dirty="0">
                    <a:latin typeface="Arial Rounded MT Bold" panose="020F0704030504030204" pitchFamily="34" charset="0"/>
                  </a:rPr>
                  <a:t>90 % Trainingsdaten</a:t>
                </a:r>
                <a:endParaRPr lang="de-DE" b="1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017EC8B2-1C8A-9638-7959-E2929455FBB5}"/>
                  </a:ext>
                </a:extLst>
              </p:cNvPr>
              <p:cNvSpPr/>
              <p:nvPr/>
            </p:nvSpPr>
            <p:spPr>
              <a:xfrm>
                <a:off x="7763030" y="5102152"/>
                <a:ext cx="378883" cy="1080000"/>
              </a:xfrm>
              <a:prstGeom prst="roundRect">
                <a:avLst>
                  <a:gd name="adj" fmla="val 23371"/>
                </a:avLst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C06A90-726B-50C4-9869-14CB77D25F8D}"/>
                </a:ext>
              </a:extLst>
            </p:cNvPr>
            <p:cNvSpPr txBox="1"/>
            <p:nvPr/>
          </p:nvSpPr>
          <p:spPr>
            <a:xfrm>
              <a:off x="8688383" y="5322184"/>
              <a:ext cx="2589778" cy="510778"/>
            </a:xfrm>
            <a:prstGeom prst="roundRect">
              <a:avLst/>
            </a:prstGeom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latin typeface="Arial Rounded MT Bold" panose="020F0704030504030204" pitchFamily="34" charset="0"/>
                </a:rPr>
                <a:t>10 % Testdaten</a:t>
              </a:r>
              <a:endParaRPr lang="de-DE" sz="2400" dirty="0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99C29F0-60BD-6DE2-B845-C9F4AC8A21BB}"/>
                </a:ext>
              </a:extLst>
            </p:cNvPr>
            <p:cNvCxnSpPr>
              <a:cxnSpLocks/>
              <a:stCxn id="7" idx="1"/>
              <a:endCxn id="10" idx="3"/>
            </p:cNvCxnSpPr>
            <p:nvPr/>
          </p:nvCxnSpPr>
          <p:spPr>
            <a:xfrm flipH="1">
              <a:off x="8153333" y="5577573"/>
              <a:ext cx="535050" cy="0"/>
            </a:xfrm>
            <a:prstGeom prst="straightConnector1">
              <a:avLst/>
            </a:prstGeom>
            <a:ln w="38100" cap="rnd">
              <a:solidFill>
                <a:schemeClr val="accent6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14CA3904-9B65-3622-A68B-62C75313C920}"/>
              </a:ext>
            </a:extLst>
          </p:cNvPr>
          <p:cNvSpPr/>
          <p:nvPr/>
        </p:nvSpPr>
        <p:spPr>
          <a:xfrm>
            <a:off x="3325083" y="2742136"/>
            <a:ext cx="853743" cy="8646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latin typeface="Arial Rounded MT Bold" panose="020F0704030504030204" pitchFamily="34" charset="0"/>
              </a:rPr>
              <a:t>D</a:t>
            </a:r>
            <a:r>
              <a:rPr lang="de-DE" sz="2400" b="1" baseline="-25000" dirty="0" err="1">
                <a:latin typeface="Arial Rounded MT Bold" panose="020F0704030504030204" pitchFamily="34" charset="0"/>
              </a:rPr>
              <a:t>x</a:t>
            </a:r>
            <a:endParaRPr lang="de-DE" b="1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8E6D4D0-200E-D62D-635C-30F94AF460F5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178826" y="3174476"/>
            <a:ext cx="605388" cy="1028847"/>
          </a:xfrm>
          <a:prstGeom prst="line">
            <a:avLst/>
          </a:prstGeom>
          <a:ln w="381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F2C1994-8413-C7BB-763E-E8DD85C4597C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178826" y="3174476"/>
            <a:ext cx="594383" cy="224748"/>
          </a:xfrm>
          <a:prstGeom prst="line">
            <a:avLst/>
          </a:prstGeom>
          <a:ln w="381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CDEF6D3-BC60-578B-E5E9-35CB23596CEB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4178826" y="2594196"/>
            <a:ext cx="592483" cy="580280"/>
          </a:xfrm>
          <a:prstGeom prst="line">
            <a:avLst/>
          </a:prstGeom>
          <a:ln w="381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B46FA2B-4733-CB7A-2208-4182E5BC437A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4178826" y="1791026"/>
            <a:ext cx="594383" cy="1383450"/>
          </a:xfrm>
          <a:prstGeom prst="line">
            <a:avLst/>
          </a:prstGeom>
          <a:ln w="381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EB00D188-A354-746C-3C0C-AF7F19BAEAEC}"/>
              </a:ext>
            </a:extLst>
          </p:cNvPr>
          <p:cNvSpPr/>
          <p:nvPr/>
        </p:nvSpPr>
        <p:spPr>
          <a:xfrm>
            <a:off x="7897526" y="4152402"/>
            <a:ext cx="2904912" cy="7904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latin typeface="Arial Rounded MT Bold" panose="020F0704030504030204" pitchFamily="34" charset="0"/>
              </a:rPr>
              <a:t>Datenpunkt</a:t>
            </a:r>
            <a:r>
              <a:rPr lang="de-DE" sz="2400" b="1" baseline="-25000" dirty="0" err="1">
                <a:latin typeface="Arial Rounded MT Bold" panose="020F0704030504030204" pitchFamily="34" charset="0"/>
              </a:rPr>
              <a:t>y</a:t>
            </a:r>
            <a:endParaRPr lang="de-DE" b="1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C73DE27-4496-1FC0-3400-6EC88B3BC715}"/>
              </a:ext>
            </a:extLst>
          </p:cNvPr>
          <p:cNvCxnSpPr>
            <a:cxnSpLocks/>
            <a:stCxn id="16" idx="6"/>
            <a:endCxn id="24" idx="1"/>
          </p:cNvCxnSpPr>
          <p:nvPr/>
        </p:nvCxnSpPr>
        <p:spPr>
          <a:xfrm flipV="1">
            <a:off x="10802438" y="4099335"/>
            <a:ext cx="682786" cy="448285"/>
          </a:xfrm>
          <a:prstGeom prst="line">
            <a:avLst/>
          </a:prstGeom>
          <a:ln w="381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AFF866D-6401-A459-A44D-A503FF53EB73}"/>
              </a:ext>
            </a:extLst>
          </p:cNvPr>
          <p:cNvCxnSpPr>
            <a:cxnSpLocks/>
            <a:stCxn id="16" idx="6"/>
            <a:endCxn id="21" idx="1"/>
          </p:cNvCxnSpPr>
          <p:nvPr/>
        </p:nvCxnSpPr>
        <p:spPr>
          <a:xfrm>
            <a:off x="10802438" y="4547620"/>
            <a:ext cx="685629" cy="247536"/>
          </a:xfrm>
          <a:prstGeom prst="line">
            <a:avLst/>
          </a:prstGeom>
          <a:ln w="38100" cap="rnd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Output-Y2">
            <a:extLst>
              <a:ext uri="{FF2B5EF4-FFF2-40B4-BE49-F238E27FC236}">
                <a16:creationId xmlns:a16="http://schemas.microsoft.com/office/drawing/2014/main" id="{414495E5-A675-C89C-BA17-EBBA9C710214}"/>
              </a:ext>
            </a:extLst>
          </p:cNvPr>
          <p:cNvGrpSpPr>
            <a:grpSpLocks/>
          </p:cNvGrpSpPr>
          <p:nvPr/>
        </p:nvGrpSpPr>
        <p:grpSpPr>
          <a:xfrm>
            <a:off x="11488067" y="4495801"/>
            <a:ext cx="587799" cy="584955"/>
            <a:chOff x="3716064" y="2190213"/>
            <a:chExt cx="723499" cy="720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B10777-EFC4-259E-0445-770D37087727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17B3973-BFB3-EB5B-F91C-0F3C9C6DFDE8}"/>
                </a:ext>
              </a:extLst>
            </p:cNvPr>
            <p:cNvSpPr txBox="1">
              <a:spLocks/>
            </p:cNvSpPr>
            <p:nvPr/>
          </p:nvSpPr>
          <p:spPr>
            <a:xfrm>
              <a:off x="3716064" y="2369262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1</a:t>
              </a:r>
            </a:p>
          </p:txBody>
        </p:sp>
      </p:grpSp>
      <p:grpSp>
        <p:nvGrpSpPr>
          <p:cNvPr id="22" name="Output-Y2">
            <a:extLst>
              <a:ext uri="{FF2B5EF4-FFF2-40B4-BE49-F238E27FC236}">
                <a16:creationId xmlns:a16="http://schemas.microsoft.com/office/drawing/2014/main" id="{185A01B3-A983-6CB3-FC81-74C99FFE0322}"/>
              </a:ext>
            </a:extLst>
          </p:cNvPr>
          <p:cNvGrpSpPr>
            <a:grpSpLocks/>
          </p:cNvGrpSpPr>
          <p:nvPr/>
        </p:nvGrpSpPr>
        <p:grpSpPr>
          <a:xfrm>
            <a:off x="11485224" y="3799980"/>
            <a:ext cx="587799" cy="584955"/>
            <a:chOff x="3716064" y="2190213"/>
            <a:chExt cx="723499" cy="720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2E0980B-D9B5-FA01-CA47-2320E85D69EC}"/>
                </a:ext>
              </a:extLst>
            </p:cNvPr>
            <p:cNvSpPr>
              <a:spLocks/>
            </p:cNvSpPr>
            <p:nvPr/>
          </p:nvSpPr>
          <p:spPr>
            <a:xfrm>
              <a:off x="3719563" y="2190213"/>
              <a:ext cx="720000" cy="72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242E856-4325-E506-09F9-EE81CD6A87EE}"/>
                </a:ext>
              </a:extLst>
            </p:cNvPr>
            <p:cNvSpPr txBox="1">
              <a:spLocks/>
            </p:cNvSpPr>
            <p:nvPr/>
          </p:nvSpPr>
          <p:spPr>
            <a:xfrm>
              <a:off x="3716064" y="2369262"/>
              <a:ext cx="720000" cy="37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rial Rounded MT Bold" panose="020F0704030504030204" pitchFamily="34" charset="0"/>
                </a:rPr>
                <a:t>0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F56725AC-BDC7-6776-6715-C417B8D65520}"/>
              </a:ext>
            </a:extLst>
          </p:cNvPr>
          <p:cNvSpPr txBox="1"/>
          <p:nvPr/>
        </p:nvSpPr>
        <p:spPr>
          <a:xfrm>
            <a:off x="11485226" y="3254859"/>
            <a:ext cx="58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 Rounded MT Bold" panose="020F0704030504030204" pitchFamily="34" charset="0"/>
              </a:rPr>
              <a:t>0,93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7A51552-D1EC-A636-AE63-4E3E2FFE5840}"/>
              </a:ext>
            </a:extLst>
          </p:cNvPr>
          <p:cNvSpPr txBox="1"/>
          <p:nvPr/>
        </p:nvSpPr>
        <p:spPr>
          <a:xfrm>
            <a:off x="11485225" y="2450216"/>
            <a:ext cx="58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 Rounded MT Bold" panose="020F0704030504030204" pitchFamily="34" charset="0"/>
              </a:rPr>
              <a:t>0,07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FDB3D7D-E45B-32F0-94CF-537ACD611458}"/>
              </a:ext>
            </a:extLst>
          </p:cNvPr>
          <p:cNvSpPr/>
          <p:nvPr/>
        </p:nvSpPr>
        <p:spPr>
          <a:xfrm>
            <a:off x="10265592" y="147201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15C2F70-A983-E924-42FC-37467612CD25}"/>
              </a:ext>
            </a:extLst>
          </p:cNvPr>
          <p:cNvSpPr/>
          <p:nvPr/>
        </p:nvSpPr>
        <p:spPr>
          <a:xfrm>
            <a:off x="8147175" y="147783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46,5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76B6B6B-D80B-D9D4-BFAE-79C16FB0BF4A}"/>
              </a:ext>
            </a:extLst>
          </p:cNvPr>
          <p:cNvSpPr/>
          <p:nvPr/>
        </p:nvSpPr>
        <p:spPr>
          <a:xfrm>
            <a:off x="5601549" y="370749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26,7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C51A87C-CB33-E372-2746-0FCCD2F0B92A}"/>
              </a:ext>
            </a:extLst>
          </p:cNvPr>
          <p:cNvSpPr/>
          <p:nvPr/>
        </p:nvSpPr>
        <p:spPr>
          <a:xfrm>
            <a:off x="5475483" y="3142501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7D02B7BB-20E6-20CD-57DB-4E2631A3A1E6}"/>
              </a:ext>
            </a:extLst>
          </p:cNvPr>
          <p:cNvSpPr/>
          <p:nvPr/>
        </p:nvSpPr>
        <p:spPr>
          <a:xfrm>
            <a:off x="5420474" y="246739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4,6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466A4D5-99A6-E39B-0424-D2F20A7BE978}"/>
              </a:ext>
            </a:extLst>
          </p:cNvPr>
          <p:cNvSpPr/>
          <p:nvPr/>
        </p:nvSpPr>
        <p:spPr>
          <a:xfrm>
            <a:off x="5401585" y="1828849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56,4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A1268F0-C841-02F4-F1D0-11E63162B379}"/>
              </a:ext>
            </a:extLst>
          </p:cNvPr>
          <p:cNvSpPr/>
          <p:nvPr/>
        </p:nvSpPr>
        <p:spPr>
          <a:xfrm>
            <a:off x="5942421" y="1458663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56,7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D7AC3C4-8F61-0ADC-F391-13C22250E06B}"/>
              </a:ext>
            </a:extLst>
          </p:cNvPr>
          <p:cNvSpPr/>
          <p:nvPr/>
        </p:nvSpPr>
        <p:spPr>
          <a:xfrm>
            <a:off x="10044137" y="3429000"/>
            <a:ext cx="738747" cy="268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65,7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696BC6-C66C-B8D9-0D89-C46D8A93B8EF}"/>
              </a:ext>
            </a:extLst>
          </p:cNvPr>
          <p:cNvSpPr/>
          <p:nvPr/>
        </p:nvSpPr>
        <p:spPr>
          <a:xfrm rot="1349063">
            <a:off x="7768154" y="34614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3,5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3338982-D599-0450-A952-970C12F823E8}"/>
              </a:ext>
            </a:extLst>
          </p:cNvPr>
          <p:cNvSpPr/>
          <p:nvPr/>
        </p:nvSpPr>
        <p:spPr>
          <a:xfrm>
            <a:off x="7746383" y="2836078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45,6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0FAF941-05A5-81EA-0BED-3CBF38050D13}"/>
              </a:ext>
            </a:extLst>
          </p:cNvPr>
          <p:cNvSpPr/>
          <p:nvPr/>
        </p:nvSpPr>
        <p:spPr>
          <a:xfrm rot="20834897">
            <a:off x="7737271" y="216370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54,4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2D79E56-586C-AF4C-B069-B2FAB155D04F}"/>
              </a:ext>
            </a:extLst>
          </p:cNvPr>
          <p:cNvSpPr/>
          <p:nvPr/>
        </p:nvSpPr>
        <p:spPr>
          <a:xfrm>
            <a:off x="9920342" y="2247862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5,6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A2700C6-4283-2400-E726-C1ACDF14CC09}"/>
              </a:ext>
            </a:extLst>
          </p:cNvPr>
          <p:cNvSpPr/>
          <p:nvPr/>
        </p:nvSpPr>
        <p:spPr>
          <a:xfrm>
            <a:off x="9934647" y="2841856"/>
            <a:ext cx="738747" cy="2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63,5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3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6" grpId="0" animBg="1"/>
      <p:bldP spid="11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4C52E9A-668B-7CB3-129F-BED599C5B5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6000" y="369000"/>
            <a:ext cx="6120000" cy="61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6000" y="2998113"/>
            <a:ext cx="72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</p:spTree>
    <p:extLst>
      <p:ext uri="{BB962C8B-B14F-4D97-AF65-F5344CB8AC3E}">
        <p14:creationId xmlns:p14="http://schemas.microsoft.com/office/powerpoint/2010/main" val="358665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B902204-17FC-187B-E1E9-36C05037C88B}"/>
              </a:ext>
            </a:extLst>
          </p:cNvPr>
          <p:cNvSpPr txBox="1"/>
          <p:nvPr/>
        </p:nvSpPr>
        <p:spPr>
          <a:xfrm>
            <a:off x="419100" y="1117074"/>
            <a:ext cx="11353800" cy="455509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 Rounded MT Bold" panose="020F0704030504030204" pitchFamily="34" charset="0"/>
              </a:rPr>
              <a:t>Aufgabe:</a:t>
            </a:r>
            <a:br>
              <a:rPr lang="de-DE" sz="2400" dirty="0">
                <a:latin typeface="Arial Rounded MT Bold" panose="020F0704030504030204" pitchFamily="34" charset="0"/>
              </a:rPr>
            </a:b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Erkennen von handgeschriebenen Ziffern 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(0-9)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in einem Monochromen Bild (24x24 Pixel = 576 Pixel)</a:t>
            </a:r>
          </a:p>
          <a:p>
            <a:br>
              <a:rPr lang="de-DE" sz="700" dirty="0">
                <a:latin typeface="Arial Rounded MT Bold" panose="020F0704030504030204" pitchFamily="34" charset="0"/>
              </a:rPr>
            </a:br>
            <a:r>
              <a:rPr lang="de-DE" sz="3200" dirty="0">
                <a:latin typeface="Arial Rounded MT Bold" panose="020F0704030504030204" pitchFamily="34" charset="0"/>
              </a:rPr>
              <a:t>Aufbau des Neuronalen Netzes:</a:t>
            </a:r>
          </a:p>
          <a:p>
            <a:endParaRPr lang="de-DE" sz="1200" dirty="0">
              <a:latin typeface="Arial Rounded MT Bold" panose="020F0704030504030204" pitchFamily="34" charset="0"/>
            </a:endParaRPr>
          </a:p>
          <a:p>
            <a:r>
              <a:rPr lang="de-DE" sz="2400" dirty="0">
                <a:latin typeface="Arial Rounded MT Bold" panose="020F0704030504030204" pitchFamily="34" charset="0"/>
              </a:rPr>
              <a:t>Lernstil: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Überwachtes Lernen</a:t>
            </a:r>
          </a:p>
          <a:p>
            <a:r>
              <a:rPr lang="de-DE" sz="2400" dirty="0">
                <a:latin typeface="Arial Rounded MT Bold" panose="020F0704030504030204" pitchFamily="34" charset="0"/>
              </a:rPr>
              <a:t>Lernaufgabe: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Klassifikation</a:t>
            </a:r>
          </a:p>
          <a:p>
            <a:r>
              <a:rPr lang="de-DE" sz="24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endParaRPr lang="de-DE" sz="2400" dirty="0">
              <a:latin typeface="Arial Rounded MT Bold" panose="020F0704030504030204" pitchFamily="34" charset="0"/>
            </a:endParaRPr>
          </a:p>
          <a:p>
            <a:r>
              <a:rPr lang="de-DE" sz="24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  <a:p>
            <a:endParaRPr lang="de-DE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3200" dirty="0">
                <a:latin typeface="Arial Rounded MT Bold" panose="020F0704030504030204" pitchFamily="34" charset="0"/>
              </a:rPr>
              <a:t>Umsetzung: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696F62-39A7-4AF4-F0E6-0C412F7C9280}"/>
              </a:ext>
            </a:extLst>
          </p:cNvPr>
          <p:cNvSpPr/>
          <p:nvPr/>
        </p:nvSpPr>
        <p:spPr>
          <a:xfrm>
            <a:off x="2522220" y="3515022"/>
            <a:ext cx="207264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DC8061-5800-2AB7-D302-80CBA75EA29E}"/>
              </a:ext>
            </a:extLst>
          </p:cNvPr>
          <p:cNvSpPr/>
          <p:nvPr/>
        </p:nvSpPr>
        <p:spPr>
          <a:xfrm>
            <a:off x="4741985" y="3903520"/>
            <a:ext cx="74676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2A09E6C-B542-B323-4BD4-4428605A108D}"/>
              </a:ext>
            </a:extLst>
          </p:cNvPr>
          <p:cNvSpPr/>
          <p:nvPr/>
        </p:nvSpPr>
        <p:spPr>
          <a:xfrm>
            <a:off x="5019420" y="4309710"/>
            <a:ext cx="74676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F252A0A4-BA11-8667-5932-6F2C1654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40" y="4872305"/>
            <a:ext cx="1758060" cy="1751380"/>
          </a:xfrm>
          <a:prstGeom prst="rect">
            <a:avLst/>
          </a:prstGeom>
        </p:spPr>
      </p:pic>
      <p:pic>
        <p:nvPicPr>
          <p:cNvPr id="37" name="Grafik 36" descr="Ein Bild, das Logo enthält.&#10;&#10;Automatisch generierte Beschreibung">
            <a:extLst>
              <a:ext uri="{FF2B5EF4-FFF2-40B4-BE49-F238E27FC236}">
                <a16:creationId xmlns:a16="http://schemas.microsoft.com/office/drawing/2014/main" id="{9C6CBF5A-9A64-2E27-B5EE-A5550208D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80" y="4872305"/>
            <a:ext cx="2041492" cy="170124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39263C6-00C3-6975-013D-1DBD52F1B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040" y="4935169"/>
            <a:ext cx="2369820" cy="17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" y="1458000"/>
            <a:ext cx="10934700" cy="540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204A5A8-7BE3-765A-2239-5A14004A138A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00738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655451-6F28-00CE-0C1E-4AC4DC082D41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" y="1458000"/>
            <a:ext cx="10934700" cy="540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5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655451-6F28-00CE-0C1E-4AC4DC082D41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" y="1458000"/>
            <a:ext cx="10934700" cy="540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85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0017-35AF-30F8-A685-08F9FF1C3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 Rounded MT Bold" panose="020F0704030504030204" pitchFamily="34" charset="0"/>
              </a:rPr>
              <a:t>Was ist Maschinelles Lernen?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BC4F4-5B68-B86E-6881-5CC7544F5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Erläutert anhand eines Praxisbeispiels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54173"/>
      </p:ext>
    </p:extLst>
  </p:cSld>
  <p:clrMapOvr>
    <a:masterClrMapping/>
  </p:clrMapOvr>
  <p:transition spd="med">
    <p:pull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655451-6F28-00CE-0C1E-4AC4DC082D41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" y="1700570"/>
            <a:ext cx="10934700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25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655451-6F28-00CE-0C1E-4AC4DC082D41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51" y="1458000"/>
            <a:ext cx="11774658" cy="540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92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655451-6F28-00CE-0C1E-4AC4DC082D41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51" y="1458000"/>
            <a:ext cx="11774658" cy="540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693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Praxisbeispiel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655451-6F28-00CE-0C1E-4AC4DC082D41}"/>
              </a:ext>
            </a:extLst>
          </p:cNvPr>
          <p:cNvSpPr txBox="1"/>
          <p:nvPr/>
        </p:nvSpPr>
        <p:spPr>
          <a:xfrm>
            <a:off x="1908810" y="735165"/>
            <a:ext cx="8435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rial Rounded MT Bold" panose="020F0704030504030204" pitchFamily="34" charset="0"/>
              </a:rPr>
              <a:t>Lernstil: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Überwachtes Lernen 		</a:t>
            </a:r>
            <a:r>
              <a:rPr lang="de-DE" sz="1800" dirty="0">
                <a:latin typeface="Arial Rounded MT Bold" panose="020F0704030504030204" pitchFamily="34" charset="0"/>
              </a:rPr>
              <a:t>Lernaufgabe: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Klassifikation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 Rounded MT Bold" panose="020F0704030504030204" pitchFamily="34" charset="0"/>
              </a:rPr>
              <a:t>Anzahl an Eingabeneuronen: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576</a:t>
            </a:r>
            <a:r>
              <a:rPr lang="de-DE" dirty="0">
                <a:latin typeface="Arial Rounded MT Bold" panose="020F0704030504030204" pitchFamily="34" charset="0"/>
                <a:cs typeface="Arial" panose="020B0604020202020204" pitchFamily="34" charset="0"/>
              </a:rPr>
              <a:t> 	</a:t>
            </a:r>
            <a:r>
              <a:rPr lang="de-DE" sz="1800" dirty="0">
                <a:latin typeface="Arial Rounded MT Bold" panose="020F0704030504030204" pitchFamily="34" charset="0"/>
              </a:rPr>
              <a:t>Anzahl der Ausgabeneuronen: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FE2AED-9D74-5487-0639-65CD13D4A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51" y="1458000"/>
            <a:ext cx="11774658" cy="540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tf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tensorflow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data_handler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import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labels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"0"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"1"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"2"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"3"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"4"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"5"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"6"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"7"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"8"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"9"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train_data.npz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DataHandler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test_data.npz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keras.Sequential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([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keras.layers.Flatten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input_shape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24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input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(1)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256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128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relu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hidden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(2)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keras.layers.Dense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activation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softmax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output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layer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(3)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model.compile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adam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Adam optimization is a stochastic gradient descent method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mean_squared_error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     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metrics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=[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])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model.fit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train_data.label_data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</a:rPr>
              <a:t>epochs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test_loss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model.evaluate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test_data.image_data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test_data.label_data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</a:rPr>
              <a:t>print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"Test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accuracy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: 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test_acc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model.save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"../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main_model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40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352214-F781-46CA-BCCA-97F9467DD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90" y="1177925"/>
            <a:ext cx="117806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hlinkClick r:id="rId2"/>
              </a:rPr>
              <a:t>https://electrek.co/wp-content/uploads/sites/3/2021/03/Tesla-full-self-driving.jpg?quality=82&amp;strip=all&amp;w=1600</a:t>
            </a:r>
            <a:endParaRPr lang="de-DE" sz="2000" dirty="0"/>
          </a:p>
          <a:p>
            <a:pPr marL="0" indent="0">
              <a:buNone/>
            </a:pPr>
            <a:r>
              <a:rPr lang="de-DE" sz="2000" dirty="0">
                <a:hlinkClick r:id="rId3"/>
              </a:rPr>
              <a:t>https://www.chess.com/terms/deep-blue-chess-computer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>
                <a:hlinkClick r:id="rId4"/>
              </a:rPr>
              <a:t>https://medium.com/analytics-vidhya/journey-of-gradient-descent-from-local-to-global-c851eba3d367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B46061-1BA8-1E1B-DC96-54137FD0D6D2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244810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58BA449-B768-BD4D-6BBE-71DB1F08BF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latin typeface="Arial Rounded MT Bold" panose="020F0704030504030204" pitchFamily="34" charset="0"/>
              </a:rPr>
              <a:t>Definition Maschinelles Lernen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71FA59-B89D-04C0-7E98-1C3AB7E9B239}"/>
              </a:ext>
            </a:extLst>
          </p:cNvPr>
          <p:cNvSpPr txBox="1"/>
          <p:nvPr/>
        </p:nvSpPr>
        <p:spPr>
          <a:xfrm>
            <a:off x="0" y="1413064"/>
            <a:ext cx="12192000" cy="4154984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Maschinelles Lernen </a:t>
            </a:r>
            <a:r>
              <a:rPr lang="de-DE" sz="3600" dirty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ML</a:t>
            </a:r>
            <a:r>
              <a:rPr lang="de-DE" sz="3600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 ist ein Teilbereich der KI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„</a:t>
            </a:r>
            <a:r>
              <a:rPr lang="de-DE" sz="3600" dirty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  <a:r>
              <a:rPr lang="de-DE" sz="3600" dirty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3600" dirty="0"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Es</a:t>
            </a:r>
            <a:r>
              <a:rPr lang="de-DE" sz="3600" dirty="0"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 bezweckt die Generierung von »Wissen« aus »Erfahrung«,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indem Lernalgorithmen aus Beispielen ein komplexes Modell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entwickeln. Das Modell, und damit die automatisch erworbene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Wissensrepräsentation, kann anschließend auf neue, potenziell</a:t>
            </a:r>
          </a:p>
          <a:p>
            <a:pPr algn="ctr"/>
            <a:r>
              <a:rPr lang="de-DE" sz="3200" dirty="0">
                <a:latin typeface="Aharoni" panose="02010803020104030203" pitchFamily="2" charset="-79"/>
                <a:cs typeface="Aharoni" panose="02010803020104030203" pitchFamily="2" charset="-79"/>
              </a:rPr>
              <a:t>unbekannte Daten derselben Art angewendet werden.“</a:t>
            </a:r>
          </a:p>
        </p:txBody>
      </p:sp>
    </p:spTree>
    <p:extLst>
      <p:ext uri="{BB962C8B-B14F-4D97-AF65-F5344CB8AC3E}">
        <p14:creationId xmlns:p14="http://schemas.microsoft.com/office/powerpoint/2010/main" val="74429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Abschnittszoom 2">
                <a:extLst>
                  <a:ext uri="{FF2B5EF4-FFF2-40B4-BE49-F238E27FC236}">
                    <a16:creationId xmlns:a16="http://schemas.microsoft.com/office/drawing/2014/main" id="{D8B4CEEE-3DBC-0398-2386-4C095C57F3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2289442"/>
                  </p:ext>
                </p:extLst>
              </p:nvPr>
            </p:nvGraphicFramePr>
            <p:xfrm>
              <a:off x="-1" y="-1"/>
              <a:ext cx="6095992" cy="3428996"/>
            </p:xfrm>
            <a:graphic>
              <a:graphicData uri="http://schemas.microsoft.com/office/powerpoint/2016/sectionzoom">
                <psez:sectionZm>
                  <psez:sectionZmObj sectionId="{2024F6CA-88A3-4798-8585-704C58AE49D6}">
                    <psez:zmPr id="{F634CAD8-8F4F-469E-BDA4-53A6293FC4F7}" transitionDur="5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2" cy="342899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Abschnitts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B4CEEE-3DBC-0398-2386-4C095C57F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1"/>
                <a:ext cx="6095992" cy="3428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Abschnittszoom 5">
                <a:extLst>
                  <a:ext uri="{FF2B5EF4-FFF2-40B4-BE49-F238E27FC236}">
                    <a16:creationId xmlns:a16="http://schemas.microsoft.com/office/drawing/2014/main" id="{9E4634AA-074C-D145-4568-1186FACBCF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333540"/>
                  </p:ext>
                </p:extLst>
              </p:nvPr>
            </p:nvGraphicFramePr>
            <p:xfrm>
              <a:off x="6096005" y="-8"/>
              <a:ext cx="6095995" cy="3428997"/>
            </p:xfrm>
            <a:graphic>
              <a:graphicData uri="http://schemas.microsoft.com/office/powerpoint/2016/sectionzoom">
                <psez:sectionZm>
                  <psez:sectionZmObj sectionId="{6A8E2542-243F-41B7-9184-5BD16C6CA5A1}">
                    <psez:zmPr id="{8DC60649-1465-4CA3-8759-1636C1979A9F}" transitionDur="5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5" cy="342899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Abschnitts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E4634AA-074C-D145-4568-1186FACBCF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5" y="-8"/>
                <a:ext cx="6095995" cy="342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Abschnittszoom 8">
                <a:extLst>
                  <a:ext uri="{FF2B5EF4-FFF2-40B4-BE49-F238E27FC236}">
                    <a16:creationId xmlns:a16="http://schemas.microsoft.com/office/drawing/2014/main" id="{05119111-D0AE-5C30-0B99-6D91C286AA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744457"/>
                  </p:ext>
                </p:extLst>
              </p:nvPr>
            </p:nvGraphicFramePr>
            <p:xfrm>
              <a:off x="-16" y="3428989"/>
              <a:ext cx="6095995" cy="3428997"/>
            </p:xfrm>
            <a:graphic>
              <a:graphicData uri="http://schemas.microsoft.com/office/powerpoint/2016/sectionzoom">
                <psez:sectionZm>
                  <psez:sectionZmObj sectionId="{17506A97-20F1-4B84-8D0A-C501A4A2EE05}">
                    <psez:zmPr id="{DDFABA19-787D-41C8-950C-4A9A8327F552}" transitionDur="5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5" cy="342899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Abschnitts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5119111-D0AE-5C30-0B99-6D91C286AA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6" y="3428989"/>
                <a:ext cx="6095995" cy="342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Abschnittszoom 10">
                <a:extLst>
                  <a:ext uri="{FF2B5EF4-FFF2-40B4-BE49-F238E27FC236}">
                    <a16:creationId xmlns:a16="http://schemas.microsoft.com/office/drawing/2014/main" id="{7D3A88BA-8B67-6EC7-DADB-B904A614B0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844576"/>
                  </p:ext>
                </p:extLst>
              </p:nvPr>
            </p:nvGraphicFramePr>
            <p:xfrm>
              <a:off x="6095979" y="3428990"/>
              <a:ext cx="6096021" cy="3429012"/>
            </p:xfrm>
            <a:graphic>
              <a:graphicData uri="http://schemas.microsoft.com/office/powerpoint/2016/sectionzoom">
                <psez:sectionZm>
                  <psez:sectionZmObj sectionId="{8720453F-B1C6-4D6C-960B-7AA16142D6CC}">
                    <psez:zmPr id="{810AD819-25BD-44FB-9F84-DBD6B8594B20}" transitionDur="5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21" cy="3429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Abschnittszoom 10">
                <a:extLst>
                  <a:ext uri="{FF2B5EF4-FFF2-40B4-BE49-F238E27FC236}">
                    <a16:creationId xmlns:a16="http://schemas.microsoft.com/office/drawing/2014/main" id="{7D3A88BA-8B67-6EC7-DADB-B904A614B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5979" y="3428990"/>
                <a:ext cx="6096021" cy="3429012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567492A-5C71-C829-9D6B-890F74D01B34}"/>
              </a:ext>
            </a:extLst>
          </p:cNvPr>
          <p:cNvCxnSpPr>
            <a:cxnSpLocks/>
          </p:cNvCxnSpPr>
          <p:nvPr/>
        </p:nvCxnSpPr>
        <p:spPr>
          <a:xfrm>
            <a:off x="-8" y="3428989"/>
            <a:ext cx="121920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FFB1C0F-EB5D-DBEF-29E0-C2619D006791}"/>
              </a:ext>
            </a:extLst>
          </p:cNvPr>
          <p:cNvCxnSpPr>
            <a:cxnSpLocks/>
          </p:cNvCxnSpPr>
          <p:nvPr/>
        </p:nvCxnSpPr>
        <p:spPr>
          <a:xfrm>
            <a:off x="6100924" y="0"/>
            <a:ext cx="0" cy="68579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311F39B-2592-1B54-ED3A-E3DAD803D37A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7000" dirty="0">
                <a:latin typeface="Arial Rounded MT Bold" panose="020F0704030504030204" pitchFamily="34" charset="0"/>
              </a:rPr>
              <a:t>Lernstile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EEBDF67-5C99-264B-5C09-44E711746C6C}"/>
              </a:ext>
            </a:extLst>
          </p:cNvPr>
          <p:cNvGrpSpPr/>
          <p:nvPr/>
        </p:nvGrpSpPr>
        <p:grpSpPr>
          <a:xfrm>
            <a:off x="3936000" y="3745500"/>
            <a:ext cx="4320000" cy="4320000"/>
            <a:chOff x="3867150" y="2759475"/>
            <a:chExt cx="4320000" cy="432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0B68A3B-3AF5-0D60-7B35-DF5A88D6CCB5}"/>
                </a:ext>
              </a:extLst>
            </p:cNvPr>
            <p:cNvSpPr/>
            <p:nvPr/>
          </p:nvSpPr>
          <p:spPr>
            <a:xfrm>
              <a:off x="3867150" y="2759475"/>
              <a:ext cx="4320000" cy="4320000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DD19A2C-9759-132A-3CF3-93B7D90CC1A8}"/>
                </a:ext>
              </a:extLst>
            </p:cNvPr>
            <p:cNvSpPr txBox="1"/>
            <p:nvPr/>
          </p:nvSpPr>
          <p:spPr>
            <a:xfrm>
              <a:off x="4207525" y="4257756"/>
              <a:ext cx="363925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4000" dirty="0">
                  <a:latin typeface="Arial Rounded MT Bold" panose="020F0704030504030204" pitchFamily="34" charset="0"/>
                </a:rPr>
                <a:t>Bestärkendes Lernen</a:t>
              </a: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8B00F401-4010-300B-E6EB-A34FD631CD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31250" y="792750"/>
            <a:ext cx="4320000" cy="43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DEE462-C56A-CE12-BC21-970E53E58354}"/>
              </a:ext>
            </a:extLst>
          </p:cNvPr>
          <p:cNvSpPr txBox="1"/>
          <p:nvPr/>
        </p:nvSpPr>
        <p:spPr>
          <a:xfrm>
            <a:off x="7590500" y="2291031"/>
            <a:ext cx="46015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4000" dirty="0">
                <a:latin typeface="Arial Rounded MT Bold" panose="020F0704030504030204" pitchFamily="34" charset="0"/>
              </a:rPr>
              <a:t>Unüberwachtes Lernen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BAECBB-8C8F-C309-0853-31DB6DED8E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0751" y="792750"/>
            <a:ext cx="4320000" cy="43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F8323F8-E2BA-8457-1755-6E3B06B20B7A}"/>
              </a:ext>
            </a:extLst>
          </p:cNvPr>
          <p:cNvSpPr txBox="1"/>
          <p:nvPr/>
        </p:nvSpPr>
        <p:spPr>
          <a:xfrm>
            <a:off x="0" y="2291031"/>
            <a:ext cx="46015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4000" dirty="0">
                <a:latin typeface="Arial Rounded MT Bold" panose="020F0704030504030204" pitchFamily="34" charset="0"/>
              </a:rPr>
              <a:t>Überwachtes Lernen</a:t>
            </a:r>
          </a:p>
        </p:txBody>
      </p:sp>
    </p:spTree>
    <p:extLst>
      <p:ext uri="{BB962C8B-B14F-4D97-AF65-F5344CB8AC3E}">
        <p14:creationId xmlns:p14="http://schemas.microsoft.com/office/powerpoint/2010/main" val="14142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Lernstile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DDB04ED-51B5-1864-6F99-A0DA8E8AC2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68154" y="984528"/>
            <a:ext cx="5400000" cy="720001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951B3C4-8B57-81C5-F3F3-3F61F4112F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3848" y="984530"/>
            <a:ext cx="5400000" cy="720000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B81E9C-94A1-0F26-9E1C-544732B0BEAF}"/>
              </a:ext>
            </a:extLst>
          </p:cNvPr>
          <p:cNvGrpSpPr/>
          <p:nvPr/>
        </p:nvGrpSpPr>
        <p:grpSpPr>
          <a:xfrm>
            <a:off x="3936000" y="7101750"/>
            <a:ext cx="4320000" cy="4320000"/>
            <a:chOff x="3867150" y="2759475"/>
            <a:chExt cx="4320000" cy="43200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5B1FF00-95CD-C9DE-AE3E-965DE7671479}"/>
                </a:ext>
              </a:extLst>
            </p:cNvPr>
            <p:cNvSpPr/>
            <p:nvPr/>
          </p:nvSpPr>
          <p:spPr>
            <a:xfrm>
              <a:off x="3867150" y="2759475"/>
              <a:ext cx="4320000" cy="4320000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8AEF387-911F-5998-E35D-A16BDA16EB4A}"/>
                </a:ext>
              </a:extLst>
            </p:cNvPr>
            <p:cNvSpPr txBox="1"/>
            <p:nvPr/>
          </p:nvSpPr>
          <p:spPr>
            <a:xfrm>
              <a:off x="4207525" y="4257756"/>
              <a:ext cx="363925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4000" dirty="0">
                  <a:latin typeface="Arial Rounded MT Bold" panose="020F0704030504030204" pitchFamily="34" charset="0"/>
                </a:rPr>
                <a:t>Bestärkendes Lernen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07B3B3EF-262A-8D26-B6AA-86C1498EC65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0826" y="1029059"/>
            <a:ext cx="4702700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500" dirty="0">
                <a:latin typeface="Arial Rounded MT Bold" panose="020F0704030504030204" pitchFamily="34" charset="0"/>
              </a:rPr>
              <a:t>Überwachtes Lernen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CCA33A7-4133-C217-98BC-4CCB9370BC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68154" y="1029057"/>
            <a:ext cx="5400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500" dirty="0">
                <a:latin typeface="Arial Rounded MT Bold" panose="020F0704030504030204" pitchFamily="34" charset="0"/>
              </a:rPr>
              <a:t>Unüberwachtes Lernen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48B440-1269-0DB0-E845-50006B54A883}"/>
              </a:ext>
            </a:extLst>
          </p:cNvPr>
          <p:cNvSpPr txBox="1"/>
          <p:nvPr/>
        </p:nvSpPr>
        <p:spPr>
          <a:xfrm>
            <a:off x="323848" y="2047875"/>
            <a:ext cx="5400000" cy="23083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Datensatz mit den zugehörigen Ausgaben(Labels)</a:t>
            </a:r>
          </a:p>
          <a:p>
            <a:endParaRPr lang="de-DE" sz="24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ML-Modell ist meistens genauer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FF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Aufwendige Datenbeschaffung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5F903B3-EC38-D1FA-D167-55D515950909}"/>
              </a:ext>
            </a:extLst>
          </p:cNvPr>
          <p:cNvSpPr txBox="1"/>
          <p:nvPr/>
        </p:nvSpPr>
        <p:spPr>
          <a:xfrm>
            <a:off x="6468152" y="2047875"/>
            <a:ext cx="5609548" cy="23083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Datensatz ohne die zugehörigen Ausgaben(Labels)</a:t>
            </a:r>
          </a:p>
          <a:p>
            <a:endParaRPr lang="de-DE" sz="24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FF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ML-Modell ist meistens ungenauer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FF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Einfachere Datenbeschaffung</a:t>
            </a:r>
          </a:p>
        </p:txBody>
      </p:sp>
    </p:spTree>
    <p:extLst>
      <p:ext uri="{BB962C8B-B14F-4D97-AF65-F5344CB8AC3E}">
        <p14:creationId xmlns:p14="http://schemas.microsoft.com/office/powerpoint/2010/main" val="127550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311F39B-2592-1B54-ED3A-E3DAD803D37A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7000" dirty="0">
                <a:latin typeface="Arial Rounded MT Bold" panose="020F0704030504030204" pitchFamily="34" charset="0"/>
              </a:rPr>
              <a:t>Lernaufgaben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B00F401-4010-300B-E6EB-A34FD631CDA4}"/>
              </a:ext>
            </a:extLst>
          </p:cNvPr>
          <p:cNvSpPr>
            <a:spLocks/>
          </p:cNvSpPr>
          <p:nvPr/>
        </p:nvSpPr>
        <p:spPr>
          <a:xfrm>
            <a:off x="7024276" y="1497600"/>
            <a:ext cx="4320000" cy="43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DEE462-C56A-CE12-BC21-970E53E58354}"/>
              </a:ext>
            </a:extLst>
          </p:cNvPr>
          <p:cNvSpPr txBox="1"/>
          <p:nvPr/>
        </p:nvSpPr>
        <p:spPr>
          <a:xfrm>
            <a:off x="6883526" y="3303657"/>
            <a:ext cx="4601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4000" dirty="0">
                <a:latin typeface="Arial Rounded MT Bold" panose="020F0704030504030204" pitchFamily="34" charset="0"/>
              </a:rPr>
              <a:t>Regression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BAECBB-8C8F-C309-0853-31DB6DED8E72}"/>
              </a:ext>
            </a:extLst>
          </p:cNvPr>
          <p:cNvSpPr>
            <a:spLocks/>
          </p:cNvSpPr>
          <p:nvPr/>
        </p:nvSpPr>
        <p:spPr>
          <a:xfrm>
            <a:off x="988476" y="1497600"/>
            <a:ext cx="4320000" cy="4320000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F8323F8-E2BA-8457-1755-6E3B06B20B7A}"/>
              </a:ext>
            </a:extLst>
          </p:cNvPr>
          <p:cNvSpPr txBox="1"/>
          <p:nvPr/>
        </p:nvSpPr>
        <p:spPr>
          <a:xfrm>
            <a:off x="847725" y="3303657"/>
            <a:ext cx="4601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4000" dirty="0">
                <a:latin typeface="Arial Rounded MT Bold" panose="020F0704030504030204" pitchFamily="34" charset="0"/>
              </a:rPr>
              <a:t>Klassifikation</a:t>
            </a:r>
          </a:p>
        </p:txBody>
      </p:sp>
    </p:spTree>
    <p:extLst>
      <p:ext uri="{BB962C8B-B14F-4D97-AF65-F5344CB8AC3E}">
        <p14:creationId xmlns:p14="http://schemas.microsoft.com/office/powerpoint/2010/main" val="368098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E11FA1-B3E9-5BD7-B168-02E582520B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AC4262-140E-592B-6160-E826B57356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Arial Rounded MT Bold" panose="020F0704030504030204" pitchFamily="34" charset="0"/>
              </a:rPr>
              <a:t>Lernaufgaben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DDB04ED-51B5-1864-6F99-A0DA8E8AC2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68154" y="984528"/>
            <a:ext cx="5400000" cy="720001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951B3C4-8B57-81C5-F3F3-3F61F4112F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3848" y="984530"/>
            <a:ext cx="5400000" cy="720000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7B3B3EF-262A-8D26-B6AA-86C1498EC65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0826" y="1029059"/>
            <a:ext cx="4702700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500" dirty="0">
                <a:latin typeface="Arial Rounded MT Bold" panose="020F0704030504030204" pitchFamily="34" charset="0"/>
              </a:rPr>
              <a:t>Klassifikation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CCA33A7-4133-C217-98BC-4CCB9370BC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68154" y="1029057"/>
            <a:ext cx="5400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500" dirty="0">
                <a:latin typeface="Arial Rounded MT Bold" panose="020F0704030504030204" pitchFamily="34" charset="0"/>
              </a:rPr>
              <a:t>Regression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06DEDC-EE1C-49F5-A6C4-4B48F357F526}"/>
              </a:ext>
            </a:extLst>
          </p:cNvPr>
          <p:cNvSpPr txBox="1"/>
          <p:nvPr/>
        </p:nvSpPr>
        <p:spPr>
          <a:xfrm>
            <a:off x="323848" y="2047875"/>
            <a:ext cx="54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Zuordnen von Datenpunkten zu vorher definierten Kategorien/ Klassen</a:t>
            </a:r>
          </a:p>
          <a:p>
            <a:endParaRPr lang="de-DE" sz="24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Beispiele: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Bilderkennung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Spamfilter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79848D-7BF9-3404-7962-FE463CA89374}"/>
              </a:ext>
            </a:extLst>
          </p:cNvPr>
          <p:cNvSpPr txBox="1"/>
          <p:nvPr/>
        </p:nvSpPr>
        <p:spPr>
          <a:xfrm>
            <a:off x="6468152" y="2047875"/>
            <a:ext cx="560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Zuordnen eins numerischen Wertes zu einem Datenpunkt</a:t>
            </a:r>
          </a:p>
          <a:p>
            <a:b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endParaRPr lang="de-DE" sz="2400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Beispiele: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Schätzen von Grundstückspreisen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Tankpreise schätzen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FF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3023</Words>
  <Application>Microsoft Office PowerPoint</Application>
  <PresentationFormat>Breitbild</PresentationFormat>
  <Paragraphs>409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Aharoni</vt:lpstr>
      <vt:lpstr>Arial</vt:lpstr>
      <vt:lpstr>Arial Rounded MT Bold</vt:lpstr>
      <vt:lpstr>Arial Unicode MS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Was ist Maschinelles Lernen?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Sem Jörg</dc:creator>
  <cp:lastModifiedBy>Sem Jörg</cp:lastModifiedBy>
  <cp:revision>64</cp:revision>
  <dcterms:created xsi:type="dcterms:W3CDTF">2023-04-11T13:19:34Z</dcterms:created>
  <dcterms:modified xsi:type="dcterms:W3CDTF">2023-04-26T00:15:57Z</dcterms:modified>
</cp:coreProperties>
</file>